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 id="257" r:id="rId6"/>
    <p:sldId id="258" r:id="rId7"/>
    <p:sldId id="259" r:id="rId8"/>
    <p:sldId id="260" r:id="rId9"/>
    <p:sldId id="261" r:id="rId10"/>
    <p:sldId id="263" r:id="rId11"/>
    <p:sldId id="262" r:id="rId12"/>
    <p:sldId id="266" r:id="rId13"/>
  </p:sldIdLst>
  <p:sldSz cx="12192000" cy="6858000"/>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7" d="100"/>
          <a:sy n="77" d="100"/>
        </p:scale>
        <p:origin x="498"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5098514-0077-D2BB-0587-A3CD763498CC}"/>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p>
        </p:txBody>
      </p:sp>
      <p:sp>
        <p:nvSpPr>
          <p:cNvPr id="3" name="Subtítulo 2">
            <a:extLst>
              <a:ext uri="{FF2B5EF4-FFF2-40B4-BE49-F238E27FC236}">
                <a16:creationId xmlns:a16="http://schemas.microsoft.com/office/drawing/2014/main" id="{79E65CA8-435D-86FC-AF2A-C07FEBF29BD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p>
        </p:txBody>
      </p:sp>
      <p:sp>
        <p:nvSpPr>
          <p:cNvPr id="4" name="Marcador de fecha 3">
            <a:extLst>
              <a:ext uri="{FF2B5EF4-FFF2-40B4-BE49-F238E27FC236}">
                <a16:creationId xmlns:a16="http://schemas.microsoft.com/office/drawing/2014/main" id="{28B7AEF6-8728-1629-F130-599344D51D36}"/>
              </a:ext>
            </a:extLst>
          </p:cNvPr>
          <p:cNvSpPr>
            <a:spLocks noGrp="1"/>
          </p:cNvSpPr>
          <p:nvPr>
            <p:ph type="dt" sz="half" idx="10"/>
          </p:nvPr>
        </p:nvSpPr>
        <p:spPr/>
        <p:txBody>
          <a:bodyPr/>
          <a:lstStyle/>
          <a:p>
            <a:fld id="{113167A4-CC06-4BAB-851E-363B2FAFC065}" type="datetimeFigureOut">
              <a:rPr lang="es-ES" smtClean="0"/>
              <a:t>23/04/2023</a:t>
            </a:fld>
            <a:endParaRPr lang="es-ES"/>
          </a:p>
        </p:txBody>
      </p:sp>
      <p:sp>
        <p:nvSpPr>
          <p:cNvPr id="5" name="Marcador de pie de página 4">
            <a:extLst>
              <a:ext uri="{FF2B5EF4-FFF2-40B4-BE49-F238E27FC236}">
                <a16:creationId xmlns:a16="http://schemas.microsoft.com/office/drawing/2014/main" id="{7713A44D-93B7-D81E-AB6E-1A7EDDFA8CDE}"/>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F890F211-3E1F-BBB9-F465-2A822D8D95A6}"/>
              </a:ext>
            </a:extLst>
          </p:cNvPr>
          <p:cNvSpPr>
            <a:spLocks noGrp="1"/>
          </p:cNvSpPr>
          <p:nvPr>
            <p:ph type="sldNum" sz="quarter" idx="12"/>
          </p:nvPr>
        </p:nvSpPr>
        <p:spPr/>
        <p:txBody>
          <a:bodyPr/>
          <a:lstStyle/>
          <a:p>
            <a:fld id="{6A9641F7-891C-4618-878F-2582AA3C42C4}" type="slidenum">
              <a:rPr lang="es-ES" smtClean="0"/>
              <a:t>‹Nº›</a:t>
            </a:fld>
            <a:endParaRPr lang="es-ES"/>
          </a:p>
        </p:txBody>
      </p:sp>
    </p:spTree>
    <p:extLst>
      <p:ext uri="{BB962C8B-B14F-4D97-AF65-F5344CB8AC3E}">
        <p14:creationId xmlns:p14="http://schemas.microsoft.com/office/powerpoint/2010/main" val="7398089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CFCB6EB-415A-7064-7BE2-93AFA2CB6442}"/>
              </a:ext>
            </a:extLst>
          </p:cNvPr>
          <p:cNvSpPr>
            <a:spLocks noGrp="1"/>
          </p:cNvSpPr>
          <p:nvPr>
            <p:ph type="title"/>
          </p:nvPr>
        </p:nvSpPr>
        <p:spPr/>
        <p:txBody>
          <a:bodyPr/>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09267392-705E-1A48-244D-1CFB4AB1B88A}"/>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E345046F-AE9C-EF92-B278-B9AB35B0B25E}"/>
              </a:ext>
            </a:extLst>
          </p:cNvPr>
          <p:cNvSpPr>
            <a:spLocks noGrp="1"/>
          </p:cNvSpPr>
          <p:nvPr>
            <p:ph type="dt" sz="half" idx="10"/>
          </p:nvPr>
        </p:nvSpPr>
        <p:spPr/>
        <p:txBody>
          <a:bodyPr/>
          <a:lstStyle/>
          <a:p>
            <a:fld id="{113167A4-CC06-4BAB-851E-363B2FAFC065}" type="datetimeFigureOut">
              <a:rPr lang="es-ES" smtClean="0"/>
              <a:t>23/04/2023</a:t>
            </a:fld>
            <a:endParaRPr lang="es-ES"/>
          </a:p>
        </p:txBody>
      </p:sp>
      <p:sp>
        <p:nvSpPr>
          <p:cNvPr id="5" name="Marcador de pie de página 4">
            <a:extLst>
              <a:ext uri="{FF2B5EF4-FFF2-40B4-BE49-F238E27FC236}">
                <a16:creationId xmlns:a16="http://schemas.microsoft.com/office/drawing/2014/main" id="{2CBDFC76-B706-8F66-2CE7-C252A4A0F6A9}"/>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08629CFD-1285-BBDE-9052-73B940860681}"/>
              </a:ext>
            </a:extLst>
          </p:cNvPr>
          <p:cNvSpPr>
            <a:spLocks noGrp="1"/>
          </p:cNvSpPr>
          <p:nvPr>
            <p:ph type="sldNum" sz="quarter" idx="12"/>
          </p:nvPr>
        </p:nvSpPr>
        <p:spPr/>
        <p:txBody>
          <a:bodyPr/>
          <a:lstStyle/>
          <a:p>
            <a:fld id="{6A9641F7-891C-4618-878F-2582AA3C42C4}" type="slidenum">
              <a:rPr lang="es-ES" smtClean="0"/>
              <a:t>‹Nº›</a:t>
            </a:fld>
            <a:endParaRPr lang="es-ES"/>
          </a:p>
        </p:txBody>
      </p:sp>
    </p:spTree>
    <p:extLst>
      <p:ext uri="{BB962C8B-B14F-4D97-AF65-F5344CB8AC3E}">
        <p14:creationId xmlns:p14="http://schemas.microsoft.com/office/powerpoint/2010/main" val="27427538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B0F6DAE4-A74C-0CB6-1927-07EE0318992C}"/>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4C2FC016-25F3-C3B2-A82D-D3376DE5FD4C}"/>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DA88C1D4-89C5-35A3-B570-5C7DFA3AC60B}"/>
              </a:ext>
            </a:extLst>
          </p:cNvPr>
          <p:cNvSpPr>
            <a:spLocks noGrp="1"/>
          </p:cNvSpPr>
          <p:nvPr>
            <p:ph type="dt" sz="half" idx="10"/>
          </p:nvPr>
        </p:nvSpPr>
        <p:spPr/>
        <p:txBody>
          <a:bodyPr/>
          <a:lstStyle/>
          <a:p>
            <a:fld id="{113167A4-CC06-4BAB-851E-363B2FAFC065}" type="datetimeFigureOut">
              <a:rPr lang="es-ES" smtClean="0"/>
              <a:t>23/04/2023</a:t>
            </a:fld>
            <a:endParaRPr lang="es-ES"/>
          </a:p>
        </p:txBody>
      </p:sp>
      <p:sp>
        <p:nvSpPr>
          <p:cNvPr id="5" name="Marcador de pie de página 4">
            <a:extLst>
              <a:ext uri="{FF2B5EF4-FFF2-40B4-BE49-F238E27FC236}">
                <a16:creationId xmlns:a16="http://schemas.microsoft.com/office/drawing/2014/main" id="{542CDF7F-7E65-4D80-525B-022B436CCA7A}"/>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896003E7-4473-392F-1972-0BBE4BD9BADB}"/>
              </a:ext>
            </a:extLst>
          </p:cNvPr>
          <p:cNvSpPr>
            <a:spLocks noGrp="1"/>
          </p:cNvSpPr>
          <p:nvPr>
            <p:ph type="sldNum" sz="quarter" idx="12"/>
          </p:nvPr>
        </p:nvSpPr>
        <p:spPr/>
        <p:txBody>
          <a:bodyPr/>
          <a:lstStyle/>
          <a:p>
            <a:fld id="{6A9641F7-891C-4618-878F-2582AA3C42C4}" type="slidenum">
              <a:rPr lang="es-ES" smtClean="0"/>
              <a:t>‹Nº›</a:t>
            </a:fld>
            <a:endParaRPr lang="es-ES"/>
          </a:p>
        </p:txBody>
      </p:sp>
    </p:spTree>
    <p:extLst>
      <p:ext uri="{BB962C8B-B14F-4D97-AF65-F5344CB8AC3E}">
        <p14:creationId xmlns:p14="http://schemas.microsoft.com/office/powerpoint/2010/main" val="36737216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3999032-AAF6-4C74-43B0-58FA0A5DB8EA}"/>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498FE20A-47E9-97C6-EF1B-044C3BAA0CDE}"/>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B71FE3DF-8FD7-7BEB-A607-EDA194A80EB4}"/>
              </a:ext>
            </a:extLst>
          </p:cNvPr>
          <p:cNvSpPr>
            <a:spLocks noGrp="1"/>
          </p:cNvSpPr>
          <p:nvPr>
            <p:ph type="dt" sz="half" idx="10"/>
          </p:nvPr>
        </p:nvSpPr>
        <p:spPr/>
        <p:txBody>
          <a:bodyPr/>
          <a:lstStyle/>
          <a:p>
            <a:fld id="{113167A4-CC06-4BAB-851E-363B2FAFC065}" type="datetimeFigureOut">
              <a:rPr lang="es-ES" smtClean="0"/>
              <a:t>23/04/2023</a:t>
            </a:fld>
            <a:endParaRPr lang="es-ES"/>
          </a:p>
        </p:txBody>
      </p:sp>
      <p:sp>
        <p:nvSpPr>
          <p:cNvPr id="5" name="Marcador de pie de página 4">
            <a:extLst>
              <a:ext uri="{FF2B5EF4-FFF2-40B4-BE49-F238E27FC236}">
                <a16:creationId xmlns:a16="http://schemas.microsoft.com/office/drawing/2014/main" id="{E0D2F8AD-3C68-B657-7212-A47534B11883}"/>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83947549-8C68-A790-2E26-F6517BCC140A}"/>
              </a:ext>
            </a:extLst>
          </p:cNvPr>
          <p:cNvSpPr>
            <a:spLocks noGrp="1"/>
          </p:cNvSpPr>
          <p:nvPr>
            <p:ph type="sldNum" sz="quarter" idx="12"/>
          </p:nvPr>
        </p:nvSpPr>
        <p:spPr/>
        <p:txBody>
          <a:bodyPr/>
          <a:lstStyle/>
          <a:p>
            <a:fld id="{6A9641F7-891C-4618-878F-2582AA3C42C4}" type="slidenum">
              <a:rPr lang="es-ES" smtClean="0"/>
              <a:t>‹Nº›</a:t>
            </a:fld>
            <a:endParaRPr lang="es-ES"/>
          </a:p>
        </p:txBody>
      </p:sp>
    </p:spTree>
    <p:extLst>
      <p:ext uri="{BB962C8B-B14F-4D97-AF65-F5344CB8AC3E}">
        <p14:creationId xmlns:p14="http://schemas.microsoft.com/office/powerpoint/2010/main" val="4427506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DA2A1FF-6026-213E-0F29-3F7C9D2C4158}"/>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p>
        </p:txBody>
      </p:sp>
      <p:sp>
        <p:nvSpPr>
          <p:cNvPr id="3" name="Marcador de texto 2">
            <a:extLst>
              <a:ext uri="{FF2B5EF4-FFF2-40B4-BE49-F238E27FC236}">
                <a16:creationId xmlns:a16="http://schemas.microsoft.com/office/drawing/2014/main" id="{44D74A18-CD06-7054-99B1-AF12F8DA8A7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D66BCA07-EDAA-367D-4FEE-243E4A8D892B}"/>
              </a:ext>
            </a:extLst>
          </p:cNvPr>
          <p:cNvSpPr>
            <a:spLocks noGrp="1"/>
          </p:cNvSpPr>
          <p:nvPr>
            <p:ph type="dt" sz="half" idx="10"/>
          </p:nvPr>
        </p:nvSpPr>
        <p:spPr/>
        <p:txBody>
          <a:bodyPr/>
          <a:lstStyle/>
          <a:p>
            <a:fld id="{113167A4-CC06-4BAB-851E-363B2FAFC065}" type="datetimeFigureOut">
              <a:rPr lang="es-ES" smtClean="0"/>
              <a:t>23/04/2023</a:t>
            </a:fld>
            <a:endParaRPr lang="es-ES"/>
          </a:p>
        </p:txBody>
      </p:sp>
      <p:sp>
        <p:nvSpPr>
          <p:cNvPr id="5" name="Marcador de pie de página 4">
            <a:extLst>
              <a:ext uri="{FF2B5EF4-FFF2-40B4-BE49-F238E27FC236}">
                <a16:creationId xmlns:a16="http://schemas.microsoft.com/office/drawing/2014/main" id="{E9A22E11-BDD7-4DDA-5D60-8426970E6F94}"/>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1488BA37-E697-1687-7BA8-C894A727403F}"/>
              </a:ext>
            </a:extLst>
          </p:cNvPr>
          <p:cNvSpPr>
            <a:spLocks noGrp="1"/>
          </p:cNvSpPr>
          <p:nvPr>
            <p:ph type="sldNum" sz="quarter" idx="12"/>
          </p:nvPr>
        </p:nvSpPr>
        <p:spPr/>
        <p:txBody>
          <a:bodyPr/>
          <a:lstStyle/>
          <a:p>
            <a:fld id="{6A9641F7-891C-4618-878F-2582AA3C42C4}" type="slidenum">
              <a:rPr lang="es-ES" smtClean="0"/>
              <a:t>‹Nº›</a:t>
            </a:fld>
            <a:endParaRPr lang="es-ES"/>
          </a:p>
        </p:txBody>
      </p:sp>
    </p:spTree>
    <p:extLst>
      <p:ext uri="{BB962C8B-B14F-4D97-AF65-F5344CB8AC3E}">
        <p14:creationId xmlns:p14="http://schemas.microsoft.com/office/powerpoint/2010/main" val="7398448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AF753A1-448D-89CD-E409-A7C80A9EA70A}"/>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13550DA4-12F3-4F21-C89A-44472205E2D3}"/>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contenido 3">
            <a:extLst>
              <a:ext uri="{FF2B5EF4-FFF2-40B4-BE49-F238E27FC236}">
                <a16:creationId xmlns:a16="http://schemas.microsoft.com/office/drawing/2014/main" id="{EB99496B-FEBE-CCBC-2CFA-1A8BA73F1DB5}"/>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fecha 4">
            <a:extLst>
              <a:ext uri="{FF2B5EF4-FFF2-40B4-BE49-F238E27FC236}">
                <a16:creationId xmlns:a16="http://schemas.microsoft.com/office/drawing/2014/main" id="{9C4881D2-95F4-1456-7AF3-90CFC178CF09}"/>
              </a:ext>
            </a:extLst>
          </p:cNvPr>
          <p:cNvSpPr>
            <a:spLocks noGrp="1"/>
          </p:cNvSpPr>
          <p:nvPr>
            <p:ph type="dt" sz="half" idx="10"/>
          </p:nvPr>
        </p:nvSpPr>
        <p:spPr/>
        <p:txBody>
          <a:bodyPr/>
          <a:lstStyle/>
          <a:p>
            <a:fld id="{113167A4-CC06-4BAB-851E-363B2FAFC065}" type="datetimeFigureOut">
              <a:rPr lang="es-ES" smtClean="0"/>
              <a:t>23/04/2023</a:t>
            </a:fld>
            <a:endParaRPr lang="es-ES"/>
          </a:p>
        </p:txBody>
      </p:sp>
      <p:sp>
        <p:nvSpPr>
          <p:cNvPr id="6" name="Marcador de pie de página 5">
            <a:extLst>
              <a:ext uri="{FF2B5EF4-FFF2-40B4-BE49-F238E27FC236}">
                <a16:creationId xmlns:a16="http://schemas.microsoft.com/office/drawing/2014/main" id="{DB553AFF-D4AE-2528-83BE-FAAF2AF5A382}"/>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AA0E2A0D-5ADF-1B87-E9F6-3B8A6F35C6E2}"/>
              </a:ext>
            </a:extLst>
          </p:cNvPr>
          <p:cNvSpPr>
            <a:spLocks noGrp="1"/>
          </p:cNvSpPr>
          <p:nvPr>
            <p:ph type="sldNum" sz="quarter" idx="12"/>
          </p:nvPr>
        </p:nvSpPr>
        <p:spPr/>
        <p:txBody>
          <a:bodyPr/>
          <a:lstStyle/>
          <a:p>
            <a:fld id="{6A9641F7-891C-4618-878F-2582AA3C42C4}" type="slidenum">
              <a:rPr lang="es-ES" smtClean="0"/>
              <a:t>‹Nº›</a:t>
            </a:fld>
            <a:endParaRPr lang="es-ES"/>
          </a:p>
        </p:txBody>
      </p:sp>
    </p:spTree>
    <p:extLst>
      <p:ext uri="{BB962C8B-B14F-4D97-AF65-F5344CB8AC3E}">
        <p14:creationId xmlns:p14="http://schemas.microsoft.com/office/powerpoint/2010/main" val="22237353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7E16FAE-04C3-F1C4-8F68-BBD89B5D8376}"/>
              </a:ext>
            </a:extLst>
          </p:cNvPr>
          <p:cNvSpPr>
            <a:spLocks noGrp="1"/>
          </p:cNvSpPr>
          <p:nvPr>
            <p:ph type="title"/>
          </p:nvPr>
        </p:nvSpPr>
        <p:spPr>
          <a:xfrm>
            <a:off x="839788" y="365125"/>
            <a:ext cx="10515600" cy="1325563"/>
          </a:xfrm>
        </p:spPr>
        <p:txBody>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E90090CA-C57C-64CC-8A25-368DF27E920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DACF9AA4-37F5-B594-20D9-4F60E7D79106}"/>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texto 4">
            <a:extLst>
              <a:ext uri="{FF2B5EF4-FFF2-40B4-BE49-F238E27FC236}">
                <a16:creationId xmlns:a16="http://schemas.microsoft.com/office/drawing/2014/main" id="{0A7D8039-CCF6-16C9-1FED-AA3987FEC18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7D5516B8-26B7-CAA6-0D85-06E8CEA376D0}"/>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Marcador de fecha 6">
            <a:extLst>
              <a:ext uri="{FF2B5EF4-FFF2-40B4-BE49-F238E27FC236}">
                <a16:creationId xmlns:a16="http://schemas.microsoft.com/office/drawing/2014/main" id="{0A95C0F5-BB4A-5D7F-16FF-B7241128EDE8}"/>
              </a:ext>
            </a:extLst>
          </p:cNvPr>
          <p:cNvSpPr>
            <a:spLocks noGrp="1"/>
          </p:cNvSpPr>
          <p:nvPr>
            <p:ph type="dt" sz="half" idx="10"/>
          </p:nvPr>
        </p:nvSpPr>
        <p:spPr/>
        <p:txBody>
          <a:bodyPr/>
          <a:lstStyle/>
          <a:p>
            <a:fld id="{113167A4-CC06-4BAB-851E-363B2FAFC065}" type="datetimeFigureOut">
              <a:rPr lang="es-ES" smtClean="0"/>
              <a:t>23/04/2023</a:t>
            </a:fld>
            <a:endParaRPr lang="es-ES"/>
          </a:p>
        </p:txBody>
      </p:sp>
      <p:sp>
        <p:nvSpPr>
          <p:cNvPr id="8" name="Marcador de pie de página 7">
            <a:extLst>
              <a:ext uri="{FF2B5EF4-FFF2-40B4-BE49-F238E27FC236}">
                <a16:creationId xmlns:a16="http://schemas.microsoft.com/office/drawing/2014/main" id="{37473E35-6B7A-4514-2452-E995BAD1FEDE}"/>
              </a:ext>
            </a:extLst>
          </p:cNvPr>
          <p:cNvSpPr>
            <a:spLocks noGrp="1"/>
          </p:cNvSpPr>
          <p:nvPr>
            <p:ph type="ftr" sz="quarter" idx="11"/>
          </p:nvPr>
        </p:nvSpPr>
        <p:spPr/>
        <p:txBody>
          <a:bodyPr/>
          <a:lstStyle/>
          <a:p>
            <a:endParaRPr lang="es-ES"/>
          </a:p>
        </p:txBody>
      </p:sp>
      <p:sp>
        <p:nvSpPr>
          <p:cNvPr id="9" name="Marcador de número de diapositiva 8">
            <a:extLst>
              <a:ext uri="{FF2B5EF4-FFF2-40B4-BE49-F238E27FC236}">
                <a16:creationId xmlns:a16="http://schemas.microsoft.com/office/drawing/2014/main" id="{D174365E-3EE8-AB50-E607-0ED4670FDD59}"/>
              </a:ext>
            </a:extLst>
          </p:cNvPr>
          <p:cNvSpPr>
            <a:spLocks noGrp="1"/>
          </p:cNvSpPr>
          <p:nvPr>
            <p:ph type="sldNum" sz="quarter" idx="12"/>
          </p:nvPr>
        </p:nvSpPr>
        <p:spPr/>
        <p:txBody>
          <a:bodyPr/>
          <a:lstStyle/>
          <a:p>
            <a:fld id="{6A9641F7-891C-4618-878F-2582AA3C42C4}" type="slidenum">
              <a:rPr lang="es-ES" smtClean="0"/>
              <a:t>‹Nº›</a:t>
            </a:fld>
            <a:endParaRPr lang="es-ES"/>
          </a:p>
        </p:txBody>
      </p:sp>
    </p:spTree>
    <p:extLst>
      <p:ext uri="{BB962C8B-B14F-4D97-AF65-F5344CB8AC3E}">
        <p14:creationId xmlns:p14="http://schemas.microsoft.com/office/powerpoint/2010/main" val="16877741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8FDE2B2-C7FC-7F1B-6F57-B0A59A8F163A}"/>
              </a:ext>
            </a:extLst>
          </p:cNvPr>
          <p:cNvSpPr>
            <a:spLocks noGrp="1"/>
          </p:cNvSpPr>
          <p:nvPr>
            <p:ph type="title"/>
          </p:nvPr>
        </p:nvSpPr>
        <p:spPr/>
        <p:txBody>
          <a:bodyPr/>
          <a:lstStyle/>
          <a:p>
            <a:r>
              <a:rPr lang="es-ES"/>
              <a:t>Haga clic para modificar el estilo de título del patrón</a:t>
            </a:r>
          </a:p>
        </p:txBody>
      </p:sp>
      <p:sp>
        <p:nvSpPr>
          <p:cNvPr id="3" name="Marcador de fecha 2">
            <a:extLst>
              <a:ext uri="{FF2B5EF4-FFF2-40B4-BE49-F238E27FC236}">
                <a16:creationId xmlns:a16="http://schemas.microsoft.com/office/drawing/2014/main" id="{53626296-6B5A-0F26-7142-E4FF0CBEFACC}"/>
              </a:ext>
            </a:extLst>
          </p:cNvPr>
          <p:cNvSpPr>
            <a:spLocks noGrp="1"/>
          </p:cNvSpPr>
          <p:nvPr>
            <p:ph type="dt" sz="half" idx="10"/>
          </p:nvPr>
        </p:nvSpPr>
        <p:spPr/>
        <p:txBody>
          <a:bodyPr/>
          <a:lstStyle/>
          <a:p>
            <a:fld id="{113167A4-CC06-4BAB-851E-363B2FAFC065}" type="datetimeFigureOut">
              <a:rPr lang="es-ES" smtClean="0"/>
              <a:t>23/04/2023</a:t>
            </a:fld>
            <a:endParaRPr lang="es-ES"/>
          </a:p>
        </p:txBody>
      </p:sp>
      <p:sp>
        <p:nvSpPr>
          <p:cNvPr id="4" name="Marcador de pie de página 3">
            <a:extLst>
              <a:ext uri="{FF2B5EF4-FFF2-40B4-BE49-F238E27FC236}">
                <a16:creationId xmlns:a16="http://schemas.microsoft.com/office/drawing/2014/main" id="{69A70824-3AB6-EF52-3D66-38D51FED5B6E}"/>
              </a:ext>
            </a:extLst>
          </p:cNvPr>
          <p:cNvSpPr>
            <a:spLocks noGrp="1"/>
          </p:cNvSpPr>
          <p:nvPr>
            <p:ph type="ftr" sz="quarter" idx="11"/>
          </p:nvPr>
        </p:nvSpPr>
        <p:spPr/>
        <p:txBody>
          <a:bodyPr/>
          <a:lstStyle/>
          <a:p>
            <a:endParaRPr lang="es-ES"/>
          </a:p>
        </p:txBody>
      </p:sp>
      <p:sp>
        <p:nvSpPr>
          <p:cNvPr id="5" name="Marcador de número de diapositiva 4">
            <a:extLst>
              <a:ext uri="{FF2B5EF4-FFF2-40B4-BE49-F238E27FC236}">
                <a16:creationId xmlns:a16="http://schemas.microsoft.com/office/drawing/2014/main" id="{2B669F35-BB15-259C-70F3-5613F7363D4F}"/>
              </a:ext>
            </a:extLst>
          </p:cNvPr>
          <p:cNvSpPr>
            <a:spLocks noGrp="1"/>
          </p:cNvSpPr>
          <p:nvPr>
            <p:ph type="sldNum" sz="quarter" idx="12"/>
          </p:nvPr>
        </p:nvSpPr>
        <p:spPr/>
        <p:txBody>
          <a:bodyPr/>
          <a:lstStyle/>
          <a:p>
            <a:fld id="{6A9641F7-891C-4618-878F-2582AA3C42C4}" type="slidenum">
              <a:rPr lang="es-ES" smtClean="0"/>
              <a:t>‹Nº›</a:t>
            </a:fld>
            <a:endParaRPr lang="es-ES"/>
          </a:p>
        </p:txBody>
      </p:sp>
    </p:spTree>
    <p:extLst>
      <p:ext uri="{BB962C8B-B14F-4D97-AF65-F5344CB8AC3E}">
        <p14:creationId xmlns:p14="http://schemas.microsoft.com/office/powerpoint/2010/main" val="29860643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814B883E-69C4-E0E8-6C79-43F9D41EA024}"/>
              </a:ext>
            </a:extLst>
          </p:cNvPr>
          <p:cNvSpPr>
            <a:spLocks noGrp="1"/>
          </p:cNvSpPr>
          <p:nvPr>
            <p:ph type="dt" sz="half" idx="10"/>
          </p:nvPr>
        </p:nvSpPr>
        <p:spPr/>
        <p:txBody>
          <a:bodyPr/>
          <a:lstStyle/>
          <a:p>
            <a:fld id="{113167A4-CC06-4BAB-851E-363B2FAFC065}" type="datetimeFigureOut">
              <a:rPr lang="es-ES" smtClean="0"/>
              <a:t>23/04/2023</a:t>
            </a:fld>
            <a:endParaRPr lang="es-ES"/>
          </a:p>
        </p:txBody>
      </p:sp>
      <p:sp>
        <p:nvSpPr>
          <p:cNvPr id="3" name="Marcador de pie de página 2">
            <a:extLst>
              <a:ext uri="{FF2B5EF4-FFF2-40B4-BE49-F238E27FC236}">
                <a16:creationId xmlns:a16="http://schemas.microsoft.com/office/drawing/2014/main" id="{6E1743D3-7C3C-A767-4981-2C0134896508}"/>
              </a:ext>
            </a:extLst>
          </p:cNvPr>
          <p:cNvSpPr>
            <a:spLocks noGrp="1"/>
          </p:cNvSpPr>
          <p:nvPr>
            <p:ph type="ftr" sz="quarter" idx="11"/>
          </p:nvPr>
        </p:nvSpPr>
        <p:spPr/>
        <p:txBody>
          <a:bodyPr/>
          <a:lstStyle/>
          <a:p>
            <a:endParaRPr lang="es-ES"/>
          </a:p>
        </p:txBody>
      </p:sp>
      <p:sp>
        <p:nvSpPr>
          <p:cNvPr id="4" name="Marcador de número de diapositiva 3">
            <a:extLst>
              <a:ext uri="{FF2B5EF4-FFF2-40B4-BE49-F238E27FC236}">
                <a16:creationId xmlns:a16="http://schemas.microsoft.com/office/drawing/2014/main" id="{75BFE04C-ED5B-308C-0761-FA8708785B45}"/>
              </a:ext>
            </a:extLst>
          </p:cNvPr>
          <p:cNvSpPr>
            <a:spLocks noGrp="1"/>
          </p:cNvSpPr>
          <p:nvPr>
            <p:ph type="sldNum" sz="quarter" idx="12"/>
          </p:nvPr>
        </p:nvSpPr>
        <p:spPr/>
        <p:txBody>
          <a:bodyPr/>
          <a:lstStyle/>
          <a:p>
            <a:fld id="{6A9641F7-891C-4618-878F-2582AA3C42C4}" type="slidenum">
              <a:rPr lang="es-ES" smtClean="0"/>
              <a:t>‹Nº›</a:t>
            </a:fld>
            <a:endParaRPr lang="es-ES"/>
          </a:p>
        </p:txBody>
      </p:sp>
    </p:spTree>
    <p:extLst>
      <p:ext uri="{BB962C8B-B14F-4D97-AF65-F5344CB8AC3E}">
        <p14:creationId xmlns:p14="http://schemas.microsoft.com/office/powerpoint/2010/main" val="8311151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21DE94F-FEF8-0085-206F-B0D1D07045BA}"/>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8D4C1B4E-F156-3D95-26F3-95FF82FE462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texto 3">
            <a:extLst>
              <a:ext uri="{FF2B5EF4-FFF2-40B4-BE49-F238E27FC236}">
                <a16:creationId xmlns:a16="http://schemas.microsoft.com/office/drawing/2014/main" id="{80C882A1-E25C-EB03-F734-B20E3F97D41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A4BE6C25-E2AB-12F4-5EF7-49B12F6F2ADA}"/>
              </a:ext>
            </a:extLst>
          </p:cNvPr>
          <p:cNvSpPr>
            <a:spLocks noGrp="1"/>
          </p:cNvSpPr>
          <p:nvPr>
            <p:ph type="dt" sz="half" idx="10"/>
          </p:nvPr>
        </p:nvSpPr>
        <p:spPr/>
        <p:txBody>
          <a:bodyPr/>
          <a:lstStyle/>
          <a:p>
            <a:fld id="{113167A4-CC06-4BAB-851E-363B2FAFC065}" type="datetimeFigureOut">
              <a:rPr lang="es-ES" smtClean="0"/>
              <a:t>23/04/2023</a:t>
            </a:fld>
            <a:endParaRPr lang="es-ES"/>
          </a:p>
        </p:txBody>
      </p:sp>
      <p:sp>
        <p:nvSpPr>
          <p:cNvPr id="6" name="Marcador de pie de página 5">
            <a:extLst>
              <a:ext uri="{FF2B5EF4-FFF2-40B4-BE49-F238E27FC236}">
                <a16:creationId xmlns:a16="http://schemas.microsoft.com/office/drawing/2014/main" id="{09293EC8-FDD8-013A-E047-37221B144EDF}"/>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1040DC1F-F03B-3DB6-3A60-66204DD7B38E}"/>
              </a:ext>
            </a:extLst>
          </p:cNvPr>
          <p:cNvSpPr>
            <a:spLocks noGrp="1"/>
          </p:cNvSpPr>
          <p:nvPr>
            <p:ph type="sldNum" sz="quarter" idx="12"/>
          </p:nvPr>
        </p:nvSpPr>
        <p:spPr/>
        <p:txBody>
          <a:bodyPr/>
          <a:lstStyle/>
          <a:p>
            <a:fld id="{6A9641F7-891C-4618-878F-2582AA3C42C4}" type="slidenum">
              <a:rPr lang="es-ES" smtClean="0"/>
              <a:t>‹Nº›</a:t>
            </a:fld>
            <a:endParaRPr lang="es-ES"/>
          </a:p>
        </p:txBody>
      </p:sp>
    </p:spTree>
    <p:extLst>
      <p:ext uri="{BB962C8B-B14F-4D97-AF65-F5344CB8AC3E}">
        <p14:creationId xmlns:p14="http://schemas.microsoft.com/office/powerpoint/2010/main" val="22980784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1F9A5AD-B8E2-7448-D25D-41CA22D76234}"/>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posición de imagen 2">
            <a:extLst>
              <a:ext uri="{FF2B5EF4-FFF2-40B4-BE49-F238E27FC236}">
                <a16:creationId xmlns:a16="http://schemas.microsoft.com/office/drawing/2014/main" id="{35C3C8F1-E534-69BB-22CB-9B92FADCB49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a:extLst>
              <a:ext uri="{FF2B5EF4-FFF2-40B4-BE49-F238E27FC236}">
                <a16:creationId xmlns:a16="http://schemas.microsoft.com/office/drawing/2014/main" id="{B3D2BAA1-15E8-0444-2A91-AC876E25425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0D2EEB21-F0C8-B19F-AFD9-E7601875D31C}"/>
              </a:ext>
            </a:extLst>
          </p:cNvPr>
          <p:cNvSpPr>
            <a:spLocks noGrp="1"/>
          </p:cNvSpPr>
          <p:nvPr>
            <p:ph type="dt" sz="half" idx="10"/>
          </p:nvPr>
        </p:nvSpPr>
        <p:spPr/>
        <p:txBody>
          <a:bodyPr/>
          <a:lstStyle/>
          <a:p>
            <a:fld id="{113167A4-CC06-4BAB-851E-363B2FAFC065}" type="datetimeFigureOut">
              <a:rPr lang="es-ES" smtClean="0"/>
              <a:t>23/04/2023</a:t>
            </a:fld>
            <a:endParaRPr lang="es-ES"/>
          </a:p>
        </p:txBody>
      </p:sp>
      <p:sp>
        <p:nvSpPr>
          <p:cNvPr id="6" name="Marcador de pie de página 5">
            <a:extLst>
              <a:ext uri="{FF2B5EF4-FFF2-40B4-BE49-F238E27FC236}">
                <a16:creationId xmlns:a16="http://schemas.microsoft.com/office/drawing/2014/main" id="{235C0D20-5A64-190E-B894-BEE5B2B76CCD}"/>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19DDED60-F545-2A81-ABA2-FFC46AFD3A95}"/>
              </a:ext>
            </a:extLst>
          </p:cNvPr>
          <p:cNvSpPr>
            <a:spLocks noGrp="1"/>
          </p:cNvSpPr>
          <p:nvPr>
            <p:ph type="sldNum" sz="quarter" idx="12"/>
          </p:nvPr>
        </p:nvSpPr>
        <p:spPr/>
        <p:txBody>
          <a:bodyPr/>
          <a:lstStyle/>
          <a:p>
            <a:fld id="{6A9641F7-891C-4618-878F-2582AA3C42C4}" type="slidenum">
              <a:rPr lang="es-ES" smtClean="0"/>
              <a:t>‹Nº›</a:t>
            </a:fld>
            <a:endParaRPr lang="es-ES"/>
          </a:p>
        </p:txBody>
      </p:sp>
    </p:spTree>
    <p:extLst>
      <p:ext uri="{BB962C8B-B14F-4D97-AF65-F5344CB8AC3E}">
        <p14:creationId xmlns:p14="http://schemas.microsoft.com/office/powerpoint/2010/main" val="21891726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3770FEB9-C2E3-D17D-E353-0644150A997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62DEFE31-2BC8-8CDD-0519-3E641CCF180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75D9D452-E237-2E05-E3E4-7670EEA23CA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13167A4-CC06-4BAB-851E-363B2FAFC065}" type="datetimeFigureOut">
              <a:rPr lang="es-ES" smtClean="0"/>
              <a:t>23/04/2023</a:t>
            </a:fld>
            <a:endParaRPr lang="es-ES"/>
          </a:p>
        </p:txBody>
      </p:sp>
      <p:sp>
        <p:nvSpPr>
          <p:cNvPr id="5" name="Marcador de pie de página 4">
            <a:extLst>
              <a:ext uri="{FF2B5EF4-FFF2-40B4-BE49-F238E27FC236}">
                <a16:creationId xmlns:a16="http://schemas.microsoft.com/office/drawing/2014/main" id="{3822B3BD-67CD-A2F0-66BD-E214771DC7B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Marcador de número de diapositiva 5">
            <a:extLst>
              <a:ext uri="{FF2B5EF4-FFF2-40B4-BE49-F238E27FC236}">
                <a16:creationId xmlns:a16="http://schemas.microsoft.com/office/drawing/2014/main" id="{2B768040-F854-C109-5D9C-29593B65226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A9641F7-891C-4618-878F-2582AA3C42C4}" type="slidenum">
              <a:rPr lang="es-ES" smtClean="0"/>
              <a:t>‹Nº›</a:t>
            </a:fld>
            <a:endParaRPr lang="es-ES"/>
          </a:p>
        </p:txBody>
      </p:sp>
    </p:spTree>
    <p:extLst>
      <p:ext uri="{BB962C8B-B14F-4D97-AF65-F5344CB8AC3E}">
        <p14:creationId xmlns:p14="http://schemas.microsoft.com/office/powerpoint/2010/main" val="144627966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1038" name="Rectangle 74">
            <a:extLst>
              <a:ext uri="{FF2B5EF4-FFF2-40B4-BE49-F238E27FC236}">
                <a16:creationId xmlns:a16="http://schemas.microsoft.com/office/drawing/2014/main" id="{71B2258F-86CA-4D4D-8270-BC05FCDEBF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7999"/>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30" name="Picture 6" descr="Platypus | Australian native animals, Australia animals, Platypus">
            <a:extLst>
              <a:ext uri="{FF2B5EF4-FFF2-40B4-BE49-F238E27FC236}">
                <a16:creationId xmlns:a16="http://schemas.microsoft.com/office/drawing/2014/main" id="{9091C9CC-1F37-2624-C6ED-681115883513}"/>
              </a:ext>
            </a:extLst>
          </p:cNvPr>
          <p:cNvPicPr>
            <a:picLocks noChangeAspect="1" noChangeArrowheads="1"/>
          </p:cNvPicPr>
          <p:nvPr/>
        </p:nvPicPr>
        <p:blipFill rotWithShape="1">
          <a:blip r:embed="rId2">
            <a:alphaModFix amt="50000"/>
            <a:extLst>
              <a:ext uri="{28A0092B-C50C-407E-A947-70E740481C1C}">
                <a14:useLocalDpi xmlns:a14="http://schemas.microsoft.com/office/drawing/2010/main" val="0"/>
              </a:ext>
            </a:extLst>
          </a:blip>
          <a:srcRect t="1847" b="27398"/>
          <a:stretch/>
        </p:blipFill>
        <p:spPr bwMode="auto">
          <a:xfrm>
            <a:off x="20" y="-1"/>
            <a:ext cx="12191980" cy="6857999"/>
          </a:xfrm>
          <a:prstGeom prst="rect">
            <a:avLst/>
          </a:prstGeom>
          <a:noFill/>
          <a:extLst>
            <a:ext uri="{909E8E84-426E-40DD-AFC4-6F175D3DCCD1}">
              <a14:hiddenFill xmlns:a14="http://schemas.microsoft.com/office/drawing/2010/main">
                <a:solidFill>
                  <a:srgbClr val="FFFFFF"/>
                </a:solidFill>
              </a14:hiddenFill>
            </a:ext>
          </a:extLst>
        </p:spPr>
      </p:pic>
      <p:sp>
        <p:nvSpPr>
          <p:cNvPr id="2" name="Título 1">
            <a:extLst>
              <a:ext uri="{FF2B5EF4-FFF2-40B4-BE49-F238E27FC236}">
                <a16:creationId xmlns:a16="http://schemas.microsoft.com/office/drawing/2014/main" id="{6887B01D-B986-D4C9-F4BD-4AED9073847F}"/>
              </a:ext>
            </a:extLst>
          </p:cNvPr>
          <p:cNvSpPr>
            <a:spLocks noGrp="1"/>
          </p:cNvSpPr>
          <p:nvPr>
            <p:ph type="ctrTitle"/>
          </p:nvPr>
        </p:nvSpPr>
        <p:spPr>
          <a:xfrm>
            <a:off x="1524000" y="1122362"/>
            <a:ext cx="9144000" cy="2900518"/>
          </a:xfrm>
        </p:spPr>
        <p:txBody>
          <a:bodyPr>
            <a:normAutofit/>
          </a:bodyPr>
          <a:lstStyle/>
          <a:p>
            <a:r>
              <a:rPr lang="en-GB" b="1" i="1" dirty="0">
                <a:solidFill>
                  <a:schemeClr val="bg2">
                    <a:lumMod val="40000"/>
                    <a:lumOff val="60000"/>
                  </a:schemeClr>
                </a:solidFill>
              </a:rPr>
              <a:t>The</a:t>
            </a:r>
            <a:r>
              <a:rPr lang="es-ES" b="1" i="1" dirty="0">
                <a:solidFill>
                  <a:schemeClr val="bg2">
                    <a:lumMod val="40000"/>
                    <a:lumOff val="60000"/>
                  </a:schemeClr>
                </a:solidFill>
              </a:rPr>
              <a:t> </a:t>
            </a:r>
            <a:r>
              <a:rPr lang="es-ES" b="1" i="1" dirty="0" err="1">
                <a:solidFill>
                  <a:schemeClr val="bg2">
                    <a:lumMod val="40000"/>
                    <a:lumOff val="60000"/>
                  </a:schemeClr>
                </a:solidFill>
              </a:rPr>
              <a:t>platypus</a:t>
            </a:r>
            <a:endParaRPr lang="es-ES" b="1" i="1" dirty="0">
              <a:solidFill>
                <a:schemeClr val="bg2">
                  <a:lumMod val="40000"/>
                  <a:lumOff val="60000"/>
                </a:schemeClr>
              </a:solidFill>
            </a:endParaRPr>
          </a:p>
        </p:txBody>
      </p:sp>
      <p:sp>
        <p:nvSpPr>
          <p:cNvPr id="3" name="Subtítulo 2">
            <a:extLst>
              <a:ext uri="{FF2B5EF4-FFF2-40B4-BE49-F238E27FC236}">
                <a16:creationId xmlns:a16="http://schemas.microsoft.com/office/drawing/2014/main" id="{93E6144A-3B04-C004-5225-C9BF69454AF4}"/>
              </a:ext>
            </a:extLst>
          </p:cNvPr>
          <p:cNvSpPr>
            <a:spLocks noGrp="1"/>
          </p:cNvSpPr>
          <p:nvPr>
            <p:ph type="subTitle" idx="1"/>
          </p:nvPr>
        </p:nvSpPr>
        <p:spPr>
          <a:xfrm>
            <a:off x="6096000" y="6570600"/>
            <a:ext cx="9144000" cy="1098395"/>
          </a:xfrm>
        </p:spPr>
        <p:txBody>
          <a:bodyPr>
            <a:normAutofit/>
          </a:bodyPr>
          <a:lstStyle/>
          <a:p>
            <a:r>
              <a:rPr lang="en-GB" sz="1400" dirty="0" err="1">
                <a:solidFill>
                  <a:schemeClr val="bg2">
                    <a:lumMod val="40000"/>
                    <a:lumOff val="60000"/>
                  </a:schemeClr>
                </a:solidFill>
              </a:rPr>
              <a:t>Whimsica</a:t>
            </a:r>
            <a:r>
              <a:rPr lang="es-ES" sz="1400" dirty="0">
                <a:solidFill>
                  <a:schemeClr val="bg2">
                    <a:lumMod val="40000"/>
                    <a:lumOff val="60000"/>
                  </a:schemeClr>
                </a:solidFill>
              </a:rPr>
              <a:t>l </a:t>
            </a:r>
            <a:r>
              <a:rPr lang="es-ES" sz="1400" dirty="0" err="1">
                <a:solidFill>
                  <a:schemeClr val="bg2">
                    <a:lumMod val="40000"/>
                    <a:lumOff val="60000"/>
                  </a:schemeClr>
                </a:solidFill>
              </a:rPr>
              <a:t>creature</a:t>
            </a:r>
            <a:r>
              <a:rPr lang="es-ES" sz="1400" dirty="0">
                <a:solidFill>
                  <a:schemeClr val="bg2">
                    <a:lumMod val="40000"/>
                    <a:lumOff val="60000"/>
                  </a:schemeClr>
                </a:solidFill>
              </a:rPr>
              <a:t> </a:t>
            </a:r>
          </a:p>
        </p:txBody>
      </p:sp>
      <p:sp>
        <p:nvSpPr>
          <p:cNvPr id="4" name="AutoShape 2">
            <a:extLst>
              <a:ext uri="{FF2B5EF4-FFF2-40B4-BE49-F238E27FC236}">
                <a16:creationId xmlns:a16="http://schemas.microsoft.com/office/drawing/2014/main" id="{2DC83771-9330-1692-415F-678531AF8ACB}"/>
              </a:ext>
            </a:extLst>
          </p:cNvPr>
          <p:cNvSpPr>
            <a:spLocks noChangeAspect="1" noChangeArrowheads="1"/>
          </p:cNvSpPr>
          <p:nvPr/>
        </p:nvSpPr>
        <p:spPr bwMode="auto">
          <a:xfrm>
            <a:off x="5411244" y="2744244"/>
            <a:ext cx="837156" cy="83715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5" name="AutoShape 4">
            <a:extLst>
              <a:ext uri="{FF2B5EF4-FFF2-40B4-BE49-F238E27FC236}">
                <a16:creationId xmlns:a16="http://schemas.microsoft.com/office/drawing/2014/main" id="{07D4E7CC-CC4A-D269-FA00-F091132DCC07}"/>
              </a:ext>
            </a:extLst>
          </p:cNvPr>
          <p:cNvSpPr>
            <a:spLocks noChangeAspect="1" noChangeArrowheads="1"/>
          </p:cNvSpPr>
          <p:nvPr/>
        </p:nvSpPr>
        <p:spPr bwMode="auto">
          <a:xfrm>
            <a:off x="3576181" y="4277519"/>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Tree>
    <p:extLst>
      <p:ext uri="{BB962C8B-B14F-4D97-AF65-F5344CB8AC3E}">
        <p14:creationId xmlns:p14="http://schemas.microsoft.com/office/powerpoint/2010/main" val="421934534"/>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000"/>
                                  </p:stCondLst>
                                  <p:iterate type="lt">
                                    <p:tmPct val="10000"/>
                                  </p:iterate>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400"/>
                                        <p:tgtEl>
                                          <p:spTgt spid="3">
                                            <p:txEl>
                                              <p:pRg st="0" end="0"/>
                                            </p:txEl>
                                          </p:spTgt>
                                        </p:tgtEl>
                                      </p:cBhvr>
                                    </p:animEffect>
                                  </p:childTnLst>
                                </p:cTn>
                              </p:par>
                              <p:par>
                                <p:cTn id="8" presetID="10" presetClass="entr" presetSubtype="0" fill="hold" grpId="0" nodeType="withEffect">
                                  <p:stCondLst>
                                    <p:cond delay="1000"/>
                                  </p:stCondLst>
                                  <p:iterate type="lt">
                                    <p:tmPct val="10000"/>
                                  </p:iterate>
                                  <p:childTnLst>
                                    <p:set>
                                      <p:cBhvr>
                                        <p:cTn id="9" dur="1" fill="hold">
                                          <p:stCondLst>
                                            <p:cond delay="0"/>
                                          </p:stCondLst>
                                        </p:cTn>
                                        <p:tgtEl>
                                          <p:spTgt spid="2"/>
                                        </p:tgtEl>
                                        <p:attrNameLst>
                                          <p:attrName>style.visibility</p:attrName>
                                        </p:attrNameLst>
                                      </p:cBhvr>
                                      <p:to>
                                        <p:strVal val="visible"/>
                                      </p:to>
                                    </p:set>
                                    <p:animEffect transition="in" filter="fade">
                                      <p:cBhvr>
                                        <p:cTn id="10"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8" name="Rectangle 134">
            <a:extLst>
              <a:ext uri="{FF2B5EF4-FFF2-40B4-BE49-F238E27FC236}">
                <a16:creationId xmlns:a16="http://schemas.microsoft.com/office/drawing/2014/main" id="{42A5316D-ED2F-4F89-B4B4-8D9240B1A34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013557" cy="6858000"/>
          </a:xfrm>
          <a:prstGeom prst="rect">
            <a:avLst/>
          </a:prstGeom>
          <a:solidFill>
            <a:srgbClr val="3A60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ítulo 1">
            <a:extLst>
              <a:ext uri="{FF2B5EF4-FFF2-40B4-BE49-F238E27FC236}">
                <a16:creationId xmlns:a16="http://schemas.microsoft.com/office/drawing/2014/main" id="{49DA0589-7C9D-0905-16D4-FAF677A0B361}"/>
              </a:ext>
            </a:extLst>
          </p:cNvPr>
          <p:cNvSpPr>
            <a:spLocks noGrp="1"/>
          </p:cNvSpPr>
          <p:nvPr>
            <p:ph type="title"/>
          </p:nvPr>
        </p:nvSpPr>
        <p:spPr>
          <a:xfrm>
            <a:off x="694510" y="1487272"/>
            <a:ext cx="2743200" cy="2743200"/>
          </a:xfrm>
          <a:prstGeom prst="ellipse">
            <a:avLst/>
          </a:prstGeom>
          <a:solidFill>
            <a:srgbClr val="262626"/>
          </a:solidFill>
          <a:ln w="174625" cmpd="thinThick">
            <a:solidFill>
              <a:srgbClr val="262626"/>
            </a:solidFill>
          </a:ln>
        </p:spPr>
        <p:txBody>
          <a:bodyPr>
            <a:normAutofit/>
          </a:bodyPr>
          <a:lstStyle/>
          <a:p>
            <a:pPr algn="ctr"/>
            <a:r>
              <a:rPr lang="en-US" sz="1600" b="0" i="0" dirty="0">
                <a:solidFill>
                  <a:srgbClr val="D1D5DB"/>
                </a:solidFill>
                <a:effectLst/>
                <a:latin typeface="Times New Roman" panose="02020603050405020304" pitchFamily="18" charset="0"/>
                <a:cs typeface="Times New Roman" panose="02020603050405020304" pitchFamily="18" charset="0"/>
              </a:rPr>
              <a:t>in what obscure and shadowy abode doth the enigmatic platypus make its dwelling?"</a:t>
            </a:r>
            <a:endParaRPr lang="es-ES" sz="1600" dirty="0">
              <a:solidFill>
                <a:srgbClr val="FFFFFF"/>
              </a:solidFill>
              <a:latin typeface="Times New Roman" panose="02020603050405020304" pitchFamily="18" charset="0"/>
              <a:cs typeface="Times New Roman" panose="02020603050405020304" pitchFamily="18" charset="0"/>
            </a:endParaRPr>
          </a:p>
        </p:txBody>
      </p:sp>
      <p:pic>
        <p:nvPicPr>
          <p:cNvPr id="2050" name="Picture 2" descr="Duck-billed Platypus - Untamed Science">
            <a:extLst>
              <a:ext uri="{FF2B5EF4-FFF2-40B4-BE49-F238E27FC236}">
                <a16:creationId xmlns:a16="http://schemas.microsoft.com/office/drawing/2014/main" id="{A70973FB-DAD5-4AA7-C763-D336AFBBE7CE}"/>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4038600" y="1313299"/>
            <a:ext cx="5732670" cy="3091146"/>
          </a:xfrm>
          <a:prstGeom prst="rect">
            <a:avLst/>
          </a:prstGeom>
          <a:noFill/>
          <a:extLst>
            <a:ext uri="{909E8E84-426E-40DD-AFC4-6F175D3DCCD1}">
              <a14:hiddenFill xmlns:a14="http://schemas.microsoft.com/office/drawing/2010/main">
                <a:solidFill>
                  <a:srgbClr val="FFFFFF"/>
                </a:solidFill>
              </a14:hiddenFill>
            </a:ext>
          </a:extLst>
        </p:spPr>
      </p:pic>
      <p:sp>
        <p:nvSpPr>
          <p:cNvPr id="3" name="Marcador de contenido 2">
            <a:extLst>
              <a:ext uri="{FF2B5EF4-FFF2-40B4-BE49-F238E27FC236}">
                <a16:creationId xmlns:a16="http://schemas.microsoft.com/office/drawing/2014/main" id="{2A26C71F-4781-96DE-049C-F45A03D99C3B}"/>
              </a:ext>
            </a:extLst>
          </p:cNvPr>
          <p:cNvSpPr>
            <a:spLocks noGrp="1"/>
          </p:cNvSpPr>
          <p:nvPr>
            <p:ph idx="1"/>
          </p:nvPr>
        </p:nvSpPr>
        <p:spPr>
          <a:xfrm>
            <a:off x="4038600" y="4884873"/>
            <a:ext cx="7188199" cy="1292090"/>
          </a:xfrm>
        </p:spPr>
        <p:txBody>
          <a:bodyPr>
            <a:noAutofit/>
          </a:bodyPr>
          <a:lstStyle/>
          <a:p>
            <a:r>
              <a:rPr lang="en-US" sz="1600" b="0" i="0" dirty="0">
                <a:effectLst/>
                <a:latin typeface="Times New Roman" panose="02020603050405020304" pitchFamily="18" charset="0"/>
                <a:cs typeface="Times New Roman" panose="02020603050405020304" pitchFamily="18" charset="0"/>
              </a:rPr>
              <a:t>Behold the elusive platypus, dwelling in the shadows of eastern Australia's varied landscapes. From the misty tropics of far north Queensland to the frigid snows of Tasmania, these enigmatic creatures roam the rivers that flow east of the imposing Great Dividing Range. But beware, for their presence is not limited to these waters alone. Venture cautiously into the western-flowing streams and you may just catch a glimpse of these mysterious creatures, lurking in the depths with an air of quiet menace.</a:t>
            </a:r>
            <a:endParaRPr lang="es-ES" sz="16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3689501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airplane"/>
      </p:transition>
    </mc:Choice>
    <mc:Fallback>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78" name="Rectangle 72">
            <a:extLst>
              <a:ext uri="{FF2B5EF4-FFF2-40B4-BE49-F238E27FC236}">
                <a16:creationId xmlns:a16="http://schemas.microsoft.com/office/drawing/2014/main" id="{28FF88A3-8EBC-4142-8CC2-EBE257ED6C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76" name="Picture 4" descr="Platypus Facts For Kids: Information, Pictures &amp; Video.">
            <a:extLst>
              <a:ext uri="{FF2B5EF4-FFF2-40B4-BE49-F238E27FC236}">
                <a16:creationId xmlns:a16="http://schemas.microsoft.com/office/drawing/2014/main" id="{733DB168-8B47-0D80-5BD0-936C734D9CD5}"/>
              </a:ext>
            </a:extLst>
          </p:cNvPr>
          <p:cNvPicPr>
            <a:picLocks noChangeAspect="1" noChangeArrowheads="1"/>
          </p:cNvPicPr>
          <p:nvPr/>
        </p:nvPicPr>
        <p:blipFill rotWithShape="1">
          <a:blip r:embed="rId2">
            <a:alphaModFix amt="40000"/>
            <a:extLst>
              <a:ext uri="{28A0092B-C50C-407E-A947-70E740481C1C}">
                <a14:useLocalDpi xmlns:a14="http://schemas.microsoft.com/office/drawing/2010/main" val="0"/>
              </a:ext>
            </a:extLst>
          </a:blip>
          <a:srcRect r="1779" b="1"/>
          <a:stretch/>
        </p:blipFill>
        <p:spPr bwMode="auto">
          <a:xfrm>
            <a:off x="3" y="10"/>
            <a:ext cx="12191997" cy="6857990"/>
          </a:xfrm>
          <a:prstGeom prst="rect">
            <a:avLst/>
          </a:prstGeom>
          <a:noFill/>
          <a:extLst>
            <a:ext uri="{909E8E84-426E-40DD-AFC4-6F175D3DCCD1}">
              <a14:hiddenFill xmlns:a14="http://schemas.microsoft.com/office/drawing/2010/main">
                <a:solidFill>
                  <a:srgbClr val="FFFFFF"/>
                </a:solidFill>
              </a14:hiddenFill>
            </a:ext>
          </a:extLst>
        </p:spPr>
      </p:pic>
      <p:sp>
        <p:nvSpPr>
          <p:cNvPr id="2" name="Título 1">
            <a:extLst>
              <a:ext uri="{FF2B5EF4-FFF2-40B4-BE49-F238E27FC236}">
                <a16:creationId xmlns:a16="http://schemas.microsoft.com/office/drawing/2014/main" id="{F1D6D98E-695E-8249-9099-3C2FCE1FF8C8}"/>
              </a:ext>
            </a:extLst>
          </p:cNvPr>
          <p:cNvSpPr>
            <a:spLocks noGrp="1"/>
          </p:cNvSpPr>
          <p:nvPr>
            <p:ph type="title"/>
          </p:nvPr>
        </p:nvSpPr>
        <p:spPr>
          <a:xfrm>
            <a:off x="2210936" y="844486"/>
            <a:ext cx="9484225" cy="1461778"/>
          </a:xfrm>
        </p:spPr>
        <p:txBody>
          <a:bodyPr>
            <a:normAutofit/>
          </a:bodyPr>
          <a:lstStyle/>
          <a:p>
            <a:r>
              <a:rPr lang="en-US" sz="4000" b="0" i="0" dirty="0">
                <a:solidFill>
                  <a:srgbClr val="D1D5DB"/>
                </a:solidFill>
                <a:effectLst/>
                <a:latin typeface="Times New Roman" panose="02020603050405020304" pitchFamily="18" charset="0"/>
                <a:cs typeface="Times New Roman" panose="02020603050405020304" pitchFamily="18" charset="0"/>
              </a:rPr>
              <a:t>Behold, the platypus,</a:t>
            </a:r>
            <a:endParaRPr lang="es-ES" sz="4000" b="1" dirty="0">
              <a:solidFill>
                <a:schemeClr val="bg2">
                  <a:lumMod val="40000"/>
                  <a:lumOff val="60000"/>
                </a:schemeClr>
              </a:solidFill>
            </a:endParaRPr>
          </a:p>
        </p:txBody>
      </p:sp>
      <p:grpSp>
        <p:nvGrpSpPr>
          <p:cNvPr id="3079" name="Group 74">
            <a:extLst>
              <a:ext uri="{FF2B5EF4-FFF2-40B4-BE49-F238E27FC236}">
                <a16:creationId xmlns:a16="http://schemas.microsoft.com/office/drawing/2014/main" id="{27D8A815-1B1F-4DB5-A03C-F4987CF0CB0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V="1">
            <a:off x="327777" y="343106"/>
            <a:ext cx="1692092" cy="1852591"/>
            <a:chOff x="790870" y="911082"/>
            <a:chExt cx="2191635" cy="2442764"/>
          </a:xfrm>
        </p:grpSpPr>
        <p:sp>
          <p:nvSpPr>
            <p:cNvPr id="76" name="Freeform 5">
              <a:extLst>
                <a:ext uri="{FF2B5EF4-FFF2-40B4-BE49-F238E27FC236}">
                  <a16:creationId xmlns:a16="http://schemas.microsoft.com/office/drawing/2014/main" id="{261388EF-B4CE-4326-979A-2F53CED606FE}"/>
                </a:ext>
                <a:ext uri="{C183D7F6-B498-43B3-948B-1728B52AA6E4}">
                  <adec:decorative xmlns:adec="http://schemas.microsoft.com/office/drawing/2017/decorative" val="1"/>
                </a:ext>
              </a:extLst>
            </p:cNvPr>
            <p:cNvSpPr>
              <a:spLocks noChangeAspect="1"/>
            </p:cNvSpPr>
            <p:nvPr>
              <p:extLst>
                <p:ext uri="{386F3935-93C4-4BCD-93E2-E3B085C9AB24}">
                  <p16:designElem xmlns:p16="http://schemas.microsoft.com/office/powerpoint/2015/main" val="1"/>
                </p:ext>
              </p:extLst>
            </p:nvPr>
          </p:nvSpPr>
          <p:spPr bwMode="auto">
            <a:xfrm>
              <a:off x="790870" y="2245586"/>
              <a:ext cx="1262906" cy="1108260"/>
            </a:xfrm>
            <a:custGeom>
              <a:avLst/>
              <a:gdLst>
                <a:gd name="T0" fmla="*/ 781 w 1099"/>
                <a:gd name="T1" fmla="*/ 0 h 968"/>
                <a:gd name="T2" fmla="*/ 318 w 1099"/>
                <a:gd name="T3" fmla="*/ 0 h 968"/>
                <a:gd name="T4" fmla="*/ 246 w 1099"/>
                <a:gd name="T5" fmla="*/ 42 h 968"/>
                <a:gd name="T6" fmla="*/ 15 w 1099"/>
                <a:gd name="T7" fmla="*/ 443 h 968"/>
                <a:gd name="T8" fmla="*/ 15 w 1099"/>
                <a:gd name="T9" fmla="*/ 525 h 968"/>
                <a:gd name="T10" fmla="*/ 246 w 1099"/>
                <a:gd name="T11" fmla="*/ 926 h 968"/>
                <a:gd name="T12" fmla="*/ 318 w 1099"/>
                <a:gd name="T13" fmla="*/ 968 h 968"/>
                <a:gd name="T14" fmla="*/ 781 w 1099"/>
                <a:gd name="T15" fmla="*/ 968 h 968"/>
                <a:gd name="T16" fmla="*/ 852 w 1099"/>
                <a:gd name="T17" fmla="*/ 926 h 968"/>
                <a:gd name="T18" fmla="*/ 1084 w 1099"/>
                <a:gd name="T19" fmla="*/ 525 h 968"/>
                <a:gd name="T20" fmla="*/ 1084 w 1099"/>
                <a:gd name="T21" fmla="*/ 443 h 968"/>
                <a:gd name="T22" fmla="*/ 852 w 1099"/>
                <a:gd name="T23" fmla="*/ 42 h 968"/>
                <a:gd name="T24" fmla="*/ 781 w 1099"/>
                <a:gd name="T25" fmla="*/ 0 h 9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9" h="968">
                  <a:moveTo>
                    <a:pt x="781" y="0"/>
                  </a:moveTo>
                  <a:cubicBezTo>
                    <a:pt x="318" y="0"/>
                    <a:pt x="318" y="0"/>
                    <a:pt x="318" y="0"/>
                  </a:cubicBezTo>
                  <a:cubicBezTo>
                    <a:pt x="288" y="0"/>
                    <a:pt x="261" y="16"/>
                    <a:pt x="246" y="42"/>
                  </a:cubicBezTo>
                  <a:cubicBezTo>
                    <a:pt x="15" y="443"/>
                    <a:pt x="15" y="443"/>
                    <a:pt x="15" y="443"/>
                  </a:cubicBezTo>
                  <a:cubicBezTo>
                    <a:pt x="0" y="468"/>
                    <a:pt x="0" y="500"/>
                    <a:pt x="15" y="525"/>
                  </a:cubicBezTo>
                  <a:cubicBezTo>
                    <a:pt x="246" y="926"/>
                    <a:pt x="246" y="926"/>
                    <a:pt x="246" y="926"/>
                  </a:cubicBezTo>
                  <a:cubicBezTo>
                    <a:pt x="261" y="952"/>
                    <a:pt x="288" y="968"/>
                    <a:pt x="318" y="968"/>
                  </a:cubicBezTo>
                  <a:cubicBezTo>
                    <a:pt x="781" y="968"/>
                    <a:pt x="781" y="968"/>
                    <a:pt x="781" y="968"/>
                  </a:cubicBezTo>
                  <a:cubicBezTo>
                    <a:pt x="810" y="968"/>
                    <a:pt x="838" y="952"/>
                    <a:pt x="852" y="926"/>
                  </a:cubicBezTo>
                  <a:cubicBezTo>
                    <a:pt x="1084" y="525"/>
                    <a:pt x="1084" y="525"/>
                    <a:pt x="1084" y="525"/>
                  </a:cubicBezTo>
                  <a:cubicBezTo>
                    <a:pt x="1099" y="500"/>
                    <a:pt x="1099" y="468"/>
                    <a:pt x="1084" y="443"/>
                  </a:cubicBezTo>
                  <a:cubicBezTo>
                    <a:pt x="852" y="42"/>
                    <a:pt x="852" y="42"/>
                    <a:pt x="852" y="42"/>
                  </a:cubicBezTo>
                  <a:cubicBezTo>
                    <a:pt x="838" y="16"/>
                    <a:pt x="810" y="0"/>
                    <a:pt x="781" y="0"/>
                  </a:cubicBezTo>
                  <a:close/>
                </a:path>
              </a:pathLst>
            </a:custGeom>
            <a:solidFill>
              <a:schemeClr val="tx1">
                <a:alpha val="40000"/>
              </a:schemeClr>
            </a:solidFill>
            <a:ln w="6350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p>
          </p:txBody>
        </p:sp>
        <p:sp>
          <p:nvSpPr>
            <p:cNvPr id="77" name="Freeform 5">
              <a:extLst>
                <a:ext uri="{FF2B5EF4-FFF2-40B4-BE49-F238E27FC236}">
                  <a16:creationId xmlns:a16="http://schemas.microsoft.com/office/drawing/2014/main" id="{33A25547-9075-4BDB-8F46-BA09E76AA324}"/>
                </a:ext>
                <a:ext uri="{C183D7F6-B498-43B3-948B-1728B52AA6E4}">
                  <adec:decorative xmlns:adec="http://schemas.microsoft.com/office/drawing/2017/decorative" val="1"/>
                </a:ext>
              </a:extLst>
            </p:cNvPr>
            <p:cNvSpPr>
              <a:spLocks noChangeAspect="1"/>
            </p:cNvSpPr>
            <p:nvPr>
              <p:extLst>
                <p:ext uri="{386F3935-93C4-4BCD-93E2-E3B085C9AB24}">
                  <p16:designElem xmlns:p16="http://schemas.microsoft.com/office/powerpoint/2015/main" val="1"/>
                </p:ext>
              </p:extLst>
            </p:nvPr>
          </p:nvSpPr>
          <p:spPr bwMode="auto">
            <a:xfrm>
              <a:off x="933975" y="911082"/>
              <a:ext cx="2048530" cy="1797684"/>
            </a:xfrm>
            <a:custGeom>
              <a:avLst/>
              <a:gdLst>
                <a:gd name="T0" fmla="*/ 781 w 1099"/>
                <a:gd name="T1" fmla="*/ 0 h 968"/>
                <a:gd name="T2" fmla="*/ 318 w 1099"/>
                <a:gd name="T3" fmla="*/ 0 h 968"/>
                <a:gd name="T4" fmla="*/ 246 w 1099"/>
                <a:gd name="T5" fmla="*/ 42 h 968"/>
                <a:gd name="T6" fmla="*/ 15 w 1099"/>
                <a:gd name="T7" fmla="*/ 443 h 968"/>
                <a:gd name="T8" fmla="*/ 15 w 1099"/>
                <a:gd name="T9" fmla="*/ 525 h 968"/>
                <a:gd name="T10" fmla="*/ 246 w 1099"/>
                <a:gd name="T11" fmla="*/ 926 h 968"/>
                <a:gd name="T12" fmla="*/ 318 w 1099"/>
                <a:gd name="T13" fmla="*/ 968 h 968"/>
                <a:gd name="T14" fmla="*/ 781 w 1099"/>
                <a:gd name="T15" fmla="*/ 968 h 968"/>
                <a:gd name="T16" fmla="*/ 852 w 1099"/>
                <a:gd name="T17" fmla="*/ 926 h 968"/>
                <a:gd name="T18" fmla="*/ 1084 w 1099"/>
                <a:gd name="T19" fmla="*/ 525 h 968"/>
                <a:gd name="T20" fmla="*/ 1084 w 1099"/>
                <a:gd name="T21" fmla="*/ 443 h 968"/>
                <a:gd name="T22" fmla="*/ 852 w 1099"/>
                <a:gd name="T23" fmla="*/ 42 h 968"/>
                <a:gd name="T24" fmla="*/ 781 w 1099"/>
                <a:gd name="T25" fmla="*/ 0 h 9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9" h="968">
                  <a:moveTo>
                    <a:pt x="781" y="0"/>
                  </a:moveTo>
                  <a:cubicBezTo>
                    <a:pt x="318" y="0"/>
                    <a:pt x="318" y="0"/>
                    <a:pt x="318" y="0"/>
                  </a:cubicBezTo>
                  <a:cubicBezTo>
                    <a:pt x="288" y="0"/>
                    <a:pt x="261" y="16"/>
                    <a:pt x="246" y="42"/>
                  </a:cubicBezTo>
                  <a:cubicBezTo>
                    <a:pt x="15" y="443"/>
                    <a:pt x="15" y="443"/>
                    <a:pt x="15" y="443"/>
                  </a:cubicBezTo>
                  <a:cubicBezTo>
                    <a:pt x="0" y="468"/>
                    <a:pt x="0" y="500"/>
                    <a:pt x="15" y="525"/>
                  </a:cubicBezTo>
                  <a:cubicBezTo>
                    <a:pt x="246" y="926"/>
                    <a:pt x="246" y="926"/>
                    <a:pt x="246" y="926"/>
                  </a:cubicBezTo>
                  <a:cubicBezTo>
                    <a:pt x="261" y="952"/>
                    <a:pt x="288" y="968"/>
                    <a:pt x="318" y="968"/>
                  </a:cubicBezTo>
                  <a:cubicBezTo>
                    <a:pt x="781" y="968"/>
                    <a:pt x="781" y="968"/>
                    <a:pt x="781" y="968"/>
                  </a:cubicBezTo>
                  <a:cubicBezTo>
                    <a:pt x="810" y="968"/>
                    <a:pt x="838" y="952"/>
                    <a:pt x="852" y="926"/>
                  </a:cubicBezTo>
                  <a:cubicBezTo>
                    <a:pt x="1084" y="525"/>
                    <a:pt x="1084" y="525"/>
                    <a:pt x="1084" y="525"/>
                  </a:cubicBezTo>
                  <a:cubicBezTo>
                    <a:pt x="1099" y="500"/>
                    <a:pt x="1099" y="468"/>
                    <a:pt x="1084" y="443"/>
                  </a:cubicBezTo>
                  <a:cubicBezTo>
                    <a:pt x="852" y="42"/>
                    <a:pt x="852" y="42"/>
                    <a:pt x="852" y="42"/>
                  </a:cubicBezTo>
                  <a:cubicBezTo>
                    <a:pt x="838" y="16"/>
                    <a:pt x="810" y="0"/>
                    <a:pt x="781" y="0"/>
                  </a:cubicBezTo>
                  <a:close/>
                </a:path>
              </a:pathLst>
            </a:custGeom>
            <a:noFill/>
            <a:ln w="63500" cap="flat">
              <a:solidFill>
                <a:schemeClr val="tx1">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p>
          </p:txBody>
        </p:sp>
        <p:sp>
          <p:nvSpPr>
            <p:cNvPr id="78" name="Freeform 5">
              <a:extLst>
                <a:ext uri="{FF2B5EF4-FFF2-40B4-BE49-F238E27FC236}">
                  <a16:creationId xmlns:a16="http://schemas.microsoft.com/office/drawing/2014/main" id="{1D917FAD-3240-4D3F-91A0-9571F75DC6DC}"/>
                </a:ext>
                <a:ext uri="{C183D7F6-B498-43B3-948B-1728B52AA6E4}">
                  <adec:decorative xmlns:adec="http://schemas.microsoft.com/office/drawing/2017/decorative" val="1"/>
                </a:ext>
              </a:extLst>
            </p:cNvPr>
            <p:cNvSpPr>
              <a:spLocks noChangeAspect="1"/>
            </p:cNvSpPr>
            <p:nvPr>
              <p:extLst>
                <p:ext uri="{386F3935-93C4-4BCD-93E2-E3B085C9AB24}">
                  <p16:designElem xmlns:p16="http://schemas.microsoft.com/office/powerpoint/2015/main" val="1"/>
                </p:ext>
              </p:extLst>
            </p:nvPr>
          </p:nvSpPr>
          <p:spPr bwMode="auto">
            <a:xfrm>
              <a:off x="1362936" y="1825453"/>
              <a:ext cx="799094" cy="701243"/>
            </a:xfrm>
            <a:custGeom>
              <a:avLst/>
              <a:gdLst>
                <a:gd name="T0" fmla="*/ 781 w 1099"/>
                <a:gd name="T1" fmla="*/ 0 h 968"/>
                <a:gd name="T2" fmla="*/ 318 w 1099"/>
                <a:gd name="T3" fmla="*/ 0 h 968"/>
                <a:gd name="T4" fmla="*/ 246 w 1099"/>
                <a:gd name="T5" fmla="*/ 42 h 968"/>
                <a:gd name="T6" fmla="*/ 15 w 1099"/>
                <a:gd name="T7" fmla="*/ 443 h 968"/>
                <a:gd name="T8" fmla="*/ 15 w 1099"/>
                <a:gd name="T9" fmla="*/ 525 h 968"/>
                <a:gd name="T10" fmla="*/ 246 w 1099"/>
                <a:gd name="T11" fmla="*/ 926 h 968"/>
                <a:gd name="T12" fmla="*/ 318 w 1099"/>
                <a:gd name="T13" fmla="*/ 968 h 968"/>
                <a:gd name="T14" fmla="*/ 781 w 1099"/>
                <a:gd name="T15" fmla="*/ 968 h 968"/>
                <a:gd name="T16" fmla="*/ 852 w 1099"/>
                <a:gd name="T17" fmla="*/ 926 h 968"/>
                <a:gd name="T18" fmla="*/ 1084 w 1099"/>
                <a:gd name="T19" fmla="*/ 525 h 968"/>
                <a:gd name="T20" fmla="*/ 1084 w 1099"/>
                <a:gd name="T21" fmla="*/ 443 h 968"/>
                <a:gd name="T22" fmla="*/ 852 w 1099"/>
                <a:gd name="T23" fmla="*/ 42 h 968"/>
                <a:gd name="T24" fmla="*/ 781 w 1099"/>
                <a:gd name="T25" fmla="*/ 0 h 9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9" h="968">
                  <a:moveTo>
                    <a:pt x="781" y="0"/>
                  </a:moveTo>
                  <a:cubicBezTo>
                    <a:pt x="318" y="0"/>
                    <a:pt x="318" y="0"/>
                    <a:pt x="318" y="0"/>
                  </a:cubicBezTo>
                  <a:cubicBezTo>
                    <a:pt x="288" y="0"/>
                    <a:pt x="261" y="16"/>
                    <a:pt x="246" y="42"/>
                  </a:cubicBezTo>
                  <a:cubicBezTo>
                    <a:pt x="15" y="443"/>
                    <a:pt x="15" y="443"/>
                    <a:pt x="15" y="443"/>
                  </a:cubicBezTo>
                  <a:cubicBezTo>
                    <a:pt x="0" y="468"/>
                    <a:pt x="0" y="500"/>
                    <a:pt x="15" y="525"/>
                  </a:cubicBezTo>
                  <a:cubicBezTo>
                    <a:pt x="246" y="926"/>
                    <a:pt x="246" y="926"/>
                    <a:pt x="246" y="926"/>
                  </a:cubicBezTo>
                  <a:cubicBezTo>
                    <a:pt x="261" y="952"/>
                    <a:pt x="288" y="968"/>
                    <a:pt x="318" y="968"/>
                  </a:cubicBezTo>
                  <a:cubicBezTo>
                    <a:pt x="781" y="968"/>
                    <a:pt x="781" y="968"/>
                    <a:pt x="781" y="968"/>
                  </a:cubicBezTo>
                  <a:cubicBezTo>
                    <a:pt x="810" y="968"/>
                    <a:pt x="838" y="952"/>
                    <a:pt x="852" y="926"/>
                  </a:cubicBezTo>
                  <a:cubicBezTo>
                    <a:pt x="1084" y="525"/>
                    <a:pt x="1084" y="525"/>
                    <a:pt x="1084" y="525"/>
                  </a:cubicBezTo>
                  <a:cubicBezTo>
                    <a:pt x="1099" y="500"/>
                    <a:pt x="1099" y="468"/>
                    <a:pt x="1084" y="443"/>
                  </a:cubicBezTo>
                  <a:cubicBezTo>
                    <a:pt x="852" y="42"/>
                    <a:pt x="852" y="42"/>
                    <a:pt x="852" y="42"/>
                  </a:cubicBezTo>
                  <a:cubicBezTo>
                    <a:pt x="838" y="16"/>
                    <a:pt x="810" y="0"/>
                    <a:pt x="781" y="0"/>
                  </a:cubicBezTo>
                  <a:close/>
                </a:path>
              </a:pathLst>
            </a:custGeom>
            <a:solidFill>
              <a:schemeClr val="tx1">
                <a:alpha val="60000"/>
              </a:schemeClr>
            </a:solidFill>
            <a:ln w="6350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6" name="Marcador de contenido 5">
            <a:extLst>
              <a:ext uri="{FF2B5EF4-FFF2-40B4-BE49-F238E27FC236}">
                <a16:creationId xmlns:a16="http://schemas.microsoft.com/office/drawing/2014/main" id="{B973D095-39B1-6842-740B-5B7EC99EA26A}"/>
              </a:ext>
            </a:extLst>
          </p:cNvPr>
          <p:cNvSpPr>
            <a:spLocks noGrp="1"/>
          </p:cNvSpPr>
          <p:nvPr>
            <p:ph idx="1"/>
          </p:nvPr>
        </p:nvSpPr>
        <p:spPr>
          <a:xfrm>
            <a:off x="2210936" y="2470248"/>
            <a:ext cx="9484235" cy="3052726"/>
          </a:xfrm>
        </p:spPr>
        <p:txBody>
          <a:bodyPr>
            <a:normAutofit/>
          </a:bodyPr>
          <a:lstStyle/>
          <a:p>
            <a:r>
              <a:rPr lang="en-US" sz="2000" dirty="0">
                <a:solidFill>
                  <a:srgbClr val="D1D5DB"/>
                </a:solidFill>
                <a:latin typeface="Times New Roman" panose="02020603050405020304" pitchFamily="18" charset="0"/>
                <a:cs typeface="Times New Roman" panose="02020603050405020304" pitchFamily="18" charset="0"/>
              </a:rPr>
              <a:t>A</a:t>
            </a:r>
            <a:r>
              <a:rPr lang="en-US" sz="2000" b="0" i="0" dirty="0">
                <a:solidFill>
                  <a:srgbClr val="D1D5DB"/>
                </a:solidFill>
                <a:effectLst/>
                <a:latin typeface="Times New Roman" panose="02020603050405020304" pitchFamily="18" charset="0"/>
                <a:cs typeface="Times New Roman" panose="02020603050405020304" pitchFamily="18" charset="0"/>
              </a:rPr>
              <a:t> creature of enigmatic nature. It lays its eggs as a mammal, yet its form is shrouded in a thick cloak of dark, mysterious fur. Its beaver-like tail propels it through the murky waters, while its duck-like beak and otter-like limbs give it an otherworldly grace. This whimsical being is a creature of the shadows, a creature of the night, veiled in an aura of mystery and wonder.</a:t>
            </a:r>
            <a:endParaRPr lang="es-ES" sz="2000" dirty="0">
              <a:solidFill>
                <a:schemeClr val="bg2">
                  <a:lumMod val="40000"/>
                  <a:lumOff val="60000"/>
                </a:schemeClr>
              </a:solidFill>
              <a:latin typeface="Times New Roman" panose="02020603050405020304" pitchFamily="18" charset="0"/>
              <a:cs typeface="Times New Roman" panose="02020603050405020304" pitchFamily="18" charset="0"/>
            </a:endParaRPr>
          </a:p>
        </p:txBody>
      </p:sp>
      <p:sp>
        <p:nvSpPr>
          <p:cNvPr id="7" name="Marcador de contenido 2">
            <a:extLst>
              <a:ext uri="{FF2B5EF4-FFF2-40B4-BE49-F238E27FC236}">
                <a16:creationId xmlns:a16="http://schemas.microsoft.com/office/drawing/2014/main" id="{3E04D08E-9AF1-94E6-1A00-0E3D72370251}"/>
              </a:ext>
            </a:extLst>
          </p:cNvPr>
          <p:cNvSpPr txBox="1">
            <a:spLocks/>
          </p:cNvSpPr>
          <p:nvPr/>
        </p:nvSpPr>
        <p:spPr>
          <a:xfrm>
            <a:off x="3757808" y="3670126"/>
            <a:ext cx="7370524" cy="264336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s-ES" dirty="0"/>
          </a:p>
        </p:txBody>
      </p:sp>
    </p:spTree>
    <p:extLst>
      <p:ext uri="{BB962C8B-B14F-4D97-AF65-F5344CB8AC3E}">
        <p14:creationId xmlns:p14="http://schemas.microsoft.com/office/powerpoint/2010/main" val="2202684769"/>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mc:Choice xmlns:p15="http://schemas.microsoft.com/office/powerpoint/2012/main" Requires="p15">
      <p:transition xmlns:p14="http://schemas.microsoft.com/office/powerpoint/2010/main" spd="slow" p14:dur="3250">
        <p15:prstTrans prst="origami"/>
      </p:transition>
    </mc:Choice>
    <mc:Fallback>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111" name="Rectangle 80">
            <a:extLst>
              <a:ext uri="{FF2B5EF4-FFF2-40B4-BE49-F238E27FC236}">
                <a16:creationId xmlns:a16="http://schemas.microsoft.com/office/drawing/2014/main" id="{28FF88A3-8EBC-4142-8CC2-EBE257ED6C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098" name="Picture 2" descr="What Does The Platypus' Eat? - AZ Animals">
            <a:extLst>
              <a:ext uri="{FF2B5EF4-FFF2-40B4-BE49-F238E27FC236}">
                <a16:creationId xmlns:a16="http://schemas.microsoft.com/office/drawing/2014/main" id="{3A3884EC-CA1B-D023-54C5-DA107087EA90}"/>
              </a:ext>
            </a:extLst>
          </p:cNvPr>
          <p:cNvPicPr>
            <a:picLocks noChangeAspect="1" noChangeArrowheads="1"/>
          </p:cNvPicPr>
          <p:nvPr/>
        </p:nvPicPr>
        <p:blipFill rotWithShape="1">
          <a:blip r:embed="rId2">
            <a:alphaModFix amt="40000"/>
            <a:extLst>
              <a:ext uri="{28A0092B-C50C-407E-A947-70E740481C1C}">
                <a14:useLocalDpi xmlns:a14="http://schemas.microsoft.com/office/drawing/2010/main" val="0"/>
              </a:ext>
            </a:extLst>
          </a:blip>
          <a:srcRect/>
          <a:stretch/>
        </p:blipFill>
        <p:spPr bwMode="auto">
          <a:xfrm>
            <a:off x="3" y="10"/>
            <a:ext cx="12191997" cy="6857990"/>
          </a:xfrm>
          <a:prstGeom prst="rect">
            <a:avLst/>
          </a:prstGeom>
          <a:noFill/>
          <a:extLst>
            <a:ext uri="{909E8E84-426E-40DD-AFC4-6F175D3DCCD1}">
              <a14:hiddenFill xmlns:a14="http://schemas.microsoft.com/office/drawing/2010/main">
                <a:solidFill>
                  <a:srgbClr val="FFFFFF"/>
                </a:solidFill>
              </a14:hiddenFill>
            </a:ext>
          </a:extLst>
        </p:spPr>
      </p:pic>
      <p:sp>
        <p:nvSpPr>
          <p:cNvPr id="2" name="Título 1">
            <a:extLst>
              <a:ext uri="{FF2B5EF4-FFF2-40B4-BE49-F238E27FC236}">
                <a16:creationId xmlns:a16="http://schemas.microsoft.com/office/drawing/2014/main" id="{23CCD95A-C568-AEC6-0159-8427CFFE79D2}"/>
              </a:ext>
            </a:extLst>
          </p:cNvPr>
          <p:cNvSpPr>
            <a:spLocks noGrp="1"/>
          </p:cNvSpPr>
          <p:nvPr>
            <p:ph type="title"/>
          </p:nvPr>
        </p:nvSpPr>
        <p:spPr>
          <a:xfrm>
            <a:off x="2210936" y="844486"/>
            <a:ext cx="9484225" cy="1461778"/>
          </a:xfrm>
        </p:spPr>
        <p:txBody>
          <a:bodyPr>
            <a:normAutofit/>
          </a:bodyPr>
          <a:lstStyle/>
          <a:p>
            <a:r>
              <a:rPr lang="en-US" sz="2800" b="0" i="0" dirty="0">
                <a:solidFill>
                  <a:srgbClr val="D1D5DB"/>
                </a:solidFill>
                <a:effectLst/>
                <a:latin typeface="Times New Roman" panose="02020603050405020304" pitchFamily="18" charset="0"/>
                <a:cs typeface="Times New Roman" panose="02020603050405020304" pitchFamily="18" charset="0"/>
              </a:rPr>
              <a:t>In the depths of the murky river, lurks a mysterious and dark creature known as </a:t>
            </a:r>
            <a:r>
              <a:rPr lang="en-US" sz="2800" b="1" i="0" dirty="0">
                <a:solidFill>
                  <a:srgbClr val="D1D5DB"/>
                </a:solidFill>
                <a:effectLst/>
                <a:latin typeface="Times New Roman" panose="02020603050405020304" pitchFamily="18" charset="0"/>
                <a:cs typeface="Times New Roman" panose="02020603050405020304" pitchFamily="18" charset="0"/>
              </a:rPr>
              <a:t>the platypus. </a:t>
            </a:r>
            <a:endParaRPr lang="es-ES" sz="2800" b="1" dirty="0">
              <a:latin typeface="Times New Roman" panose="02020603050405020304" pitchFamily="18" charset="0"/>
              <a:cs typeface="Times New Roman" panose="02020603050405020304" pitchFamily="18" charset="0"/>
            </a:endParaRPr>
          </a:p>
        </p:txBody>
      </p:sp>
      <p:grpSp>
        <p:nvGrpSpPr>
          <p:cNvPr id="4112" name="Group 82">
            <a:extLst>
              <a:ext uri="{FF2B5EF4-FFF2-40B4-BE49-F238E27FC236}">
                <a16:creationId xmlns:a16="http://schemas.microsoft.com/office/drawing/2014/main" id="{27D8A815-1B1F-4DB5-A03C-F4987CF0CB0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V="1">
            <a:off x="327777" y="343106"/>
            <a:ext cx="1692092" cy="1852591"/>
            <a:chOff x="790870" y="911082"/>
            <a:chExt cx="2191635" cy="2442764"/>
          </a:xfrm>
        </p:grpSpPr>
        <p:sp>
          <p:nvSpPr>
            <p:cNvPr id="84" name="Freeform 5">
              <a:extLst>
                <a:ext uri="{FF2B5EF4-FFF2-40B4-BE49-F238E27FC236}">
                  <a16:creationId xmlns:a16="http://schemas.microsoft.com/office/drawing/2014/main" id="{261388EF-B4CE-4326-979A-2F53CED606FE}"/>
                </a:ext>
                <a:ext uri="{C183D7F6-B498-43B3-948B-1728B52AA6E4}">
                  <adec:decorative xmlns:adec="http://schemas.microsoft.com/office/drawing/2017/decorative" val="1"/>
                </a:ext>
              </a:extLst>
            </p:cNvPr>
            <p:cNvSpPr>
              <a:spLocks noChangeAspect="1"/>
            </p:cNvSpPr>
            <p:nvPr>
              <p:extLst>
                <p:ext uri="{386F3935-93C4-4BCD-93E2-E3B085C9AB24}">
                  <p16:designElem xmlns:p16="http://schemas.microsoft.com/office/powerpoint/2015/main" val="1"/>
                </p:ext>
              </p:extLst>
            </p:nvPr>
          </p:nvSpPr>
          <p:spPr bwMode="auto">
            <a:xfrm>
              <a:off x="790870" y="2245586"/>
              <a:ext cx="1262906" cy="1108260"/>
            </a:xfrm>
            <a:custGeom>
              <a:avLst/>
              <a:gdLst>
                <a:gd name="T0" fmla="*/ 781 w 1099"/>
                <a:gd name="T1" fmla="*/ 0 h 968"/>
                <a:gd name="T2" fmla="*/ 318 w 1099"/>
                <a:gd name="T3" fmla="*/ 0 h 968"/>
                <a:gd name="T4" fmla="*/ 246 w 1099"/>
                <a:gd name="T5" fmla="*/ 42 h 968"/>
                <a:gd name="T6" fmla="*/ 15 w 1099"/>
                <a:gd name="T7" fmla="*/ 443 h 968"/>
                <a:gd name="T8" fmla="*/ 15 w 1099"/>
                <a:gd name="T9" fmla="*/ 525 h 968"/>
                <a:gd name="T10" fmla="*/ 246 w 1099"/>
                <a:gd name="T11" fmla="*/ 926 h 968"/>
                <a:gd name="T12" fmla="*/ 318 w 1099"/>
                <a:gd name="T13" fmla="*/ 968 h 968"/>
                <a:gd name="T14" fmla="*/ 781 w 1099"/>
                <a:gd name="T15" fmla="*/ 968 h 968"/>
                <a:gd name="T16" fmla="*/ 852 w 1099"/>
                <a:gd name="T17" fmla="*/ 926 h 968"/>
                <a:gd name="T18" fmla="*/ 1084 w 1099"/>
                <a:gd name="T19" fmla="*/ 525 h 968"/>
                <a:gd name="T20" fmla="*/ 1084 w 1099"/>
                <a:gd name="T21" fmla="*/ 443 h 968"/>
                <a:gd name="T22" fmla="*/ 852 w 1099"/>
                <a:gd name="T23" fmla="*/ 42 h 968"/>
                <a:gd name="T24" fmla="*/ 781 w 1099"/>
                <a:gd name="T25" fmla="*/ 0 h 9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9" h="968">
                  <a:moveTo>
                    <a:pt x="781" y="0"/>
                  </a:moveTo>
                  <a:cubicBezTo>
                    <a:pt x="318" y="0"/>
                    <a:pt x="318" y="0"/>
                    <a:pt x="318" y="0"/>
                  </a:cubicBezTo>
                  <a:cubicBezTo>
                    <a:pt x="288" y="0"/>
                    <a:pt x="261" y="16"/>
                    <a:pt x="246" y="42"/>
                  </a:cubicBezTo>
                  <a:cubicBezTo>
                    <a:pt x="15" y="443"/>
                    <a:pt x="15" y="443"/>
                    <a:pt x="15" y="443"/>
                  </a:cubicBezTo>
                  <a:cubicBezTo>
                    <a:pt x="0" y="468"/>
                    <a:pt x="0" y="500"/>
                    <a:pt x="15" y="525"/>
                  </a:cubicBezTo>
                  <a:cubicBezTo>
                    <a:pt x="246" y="926"/>
                    <a:pt x="246" y="926"/>
                    <a:pt x="246" y="926"/>
                  </a:cubicBezTo>
                  <a:cubicBezTo>
                    <a:pt x="261" y="952"/>
                    <a:pt x="288" y="968"/>
                    <a:pt x="318" y="968"/>
                  </a:cubicBezTo>
                  <a:cubicBezTo>
                    <a:pt x="781" y="968"/>
                    <a:pt x="781" y="968"/>
                    <a:pt x="781" y="968"/>
                  </a:cubicBezTo>
                  <a:cubicBezTo>
                    <a:pt x="810" y="968"/>
                    <a:pt x="838" y="952"/>
                    <a:pt x="852" y="926"/>
                  </a:cubicBezTo>
                  <a:cubicBezTo>
                    <a:pt x="1084" y="525"/>
                    <a:pt x="1084" y="525"/>
                    <a:pt x="1084" y="525"/>
                  </a:cubicBezTo>
                  <a:cubicBezTo>
                    <a:pt x="1099" y="500"/>
                    <a:pt x="1099" y="468"/>
                    <a:pt x="1084" y="443"/>
                  </a:cubicBezTo>
                  <a:cubicBezTo>
                    <a:pt x="852" y="42"/>
                    <a:pt x="852" y="42"/>
                    <a:pt x="852" y="42"/>
                  </a:cubicBezTo>
                  <a:cubicBezTo>
                    <a:pt x="838" y="16"/>
                    <a:pt x="810" y="0"/>
                    <a:pt x="781" y="0"/>
                  </a:cubicBezTo>
                  <a:close/>
                </a:path>
              </a:pathLst>
            </a:custGeom>
            <a:solidFill>
              <a:schemeClr val="tx1">
                <a:alpha val="40000"/>
              </a:schemeClr>
            </a:solidFill>
            <a:ln w="6350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p>
          </p:txBody>
        </p:sp>
        <p:sp>
          <p:nvSpPr>
            <p:cNvPr id="4113" name="Freeform 5">
              <a:extLst>
                <a:ext uri="{FF2B5EF4-FFF2-40B4-BE49-F238E27FC236}">
                  <a16:creationId xmlns:a16="http://schemas.microsoft.com/office/drawing/2014/main" id="{33A25547-9075-4BDB-8F46-BA09E76AA324}"/>
                </a:ext>
                <a:ext uri="{C183D7F6-B498-43B3-948B-1728B52AA6E4}">
                  <adec:decorative xmlns:adec="http://schemas.microsoft.com/office/drawing/2017/decorative" val="1"/>
                </a:ext>
              </a:extLst>
            </p:cNvPr>
            <p:cNvSpPr>
              <a:spLocks noChangeAspect="1"/>
            </p:cNvSpPr>
            <p:nvPr>
              <p:extLst>
                <p:ext uri="{386F3935-93C4-4BCD-93E2-E3B085C9AB24}">
                  <p16:designElem xmlns:p16="http://schemas.microsoft.com/office/powerpoint/2015/main" val="1"/>
                </p:ext>
              </p:extLst>
            </p:nvPr>
          </p:nvSpPr>
          <p:spPr bwMode="auto">
            <a:xfrm>
              <a:off x="933975" y="911082"/>
              <a:ext cx="2048530" cy="1797684"/>
            </a:xfrm>
            <a:custGeom>
              <a:avLst/>
              <a:gdLst>
                <a:gd name="T0" fmla="*/ 781 w 1099"/>
                <a:gd name="T1" fmla="*/ 0 h 968"/>
                <a:gd name="T2" fmla="*/ 318 w 1099"/>
                <a:gd name="T3" fmla="*/ 0 h 968"/>
                <a:gd name="T4" fmla="*/ 246 w 1099"/>
                <a:gd name="T5" fmla="*/ 42 h 968"/>
                <a:gd name="T6" fmla="*/ 15 w 1099"/>
                <a:gd name="T7" fmla="*/ 443 h 968"/>
                <a:gd name="T8" fmla="*/ 15 w 1099"/>
                <a:gd name="T9" fmla="*/ 525 h 968"/>
                <a:gd name="T10" fmla="*/ 246 w 1099"/>
                <a:gd name="T11" fmla="*/ 926 h 968"/>
                <a:gd name="T12" fmla="*/ 318 w 1099"/>
                <a:gd name="T13" fmla="*/ 968 h 968"/>
                <a:gd name="T14" fmla="*/ 781 w 1099"/>
                <a:gd name="T15" fmla="*/ 968 h 968"/>
                <a:gd name="T16" fmla="*/ 852 w 1099"/>
                <a:gd name="T17" fmla="*/ 926 h 968"/>
                <a:gd name="T18" fmla="*/ 1084 w 1099"/>
                <a:gd name="T19" fmla="*/ 525 h 968"/>
                <a:gd name="T20" fmla="*/ 1084 w 1099"/>
                <a:gd name="T21" fmla="*/ 443 h 968"/>
                <a:gd name="T22" fmla="*/ 852 w 1099"/>
                <a:gd name="T23" fmla="*/ 42 h 968"/>
                <a:gd name="T24" fmla="*/ 781 w 1099"/>
                <a:gd name="T25" fmla="*/ 0 h 9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9" h="968">
                  <a:moveTo>
                    <a:pt x="781" y="0"/>
                  </a:moveTo>
                  <a:cubicBezTo>
                    <a:pt x="318" y="0"/>
                    <a:pt x="318" y="0"/>
                    <a:pt x="318" y="0"/>
                  </a:cubicBezTo>
                  <a:cubicBezTo>
                    <a:pt x="288" y="0"/>
                    <a:pt x="261" y="16"/>
                    <a:pt x="246" y="42"/>
                  </a:cubicBezTo>
                  <a:cubicBezTo>
                    <a:pt x="15" y="443"/>
                    <a:pt x="15" y="443"/>
                    <a:pt x="15" y="443"/>
                  </a:cubicBezTo>
                  <a:cubicBezTo>
                    <a:pt x="0" y="468"/>
                    <a:pt x="0" y="500"/>
                    <a:pt x="15" y="525"/>
                  </a:cubicBezTo>
                  <a:cubicBezTo>
                    <a:pt x="246" y="926"/>
                    <a:pt x="246" y="926"/>
                    <a:pt x="246" y="926"/>
                  </a:cubicBezTo>
                  <a:cubicBezTo>
                    <a:pt x="261" y="952"/>
                    <a:pt x="288" y="968"/>
                    <a:pt x="318" y="968"/>
                  </a:cubicBezTo>
                  <a:cubicBezTo>
                    <a:pt x="781" y="968"/>
                    <a:pt x="781" y="968"/>
                    <a:pt x="781" y="968"/>
                  </a:cubicBezTo>
                  <a:cubicBezTo>
                    <a:pt x="810" y="968"/>
                    <a:pt x="838" y="952"/>
                    <a:pt x="852" y="926"/>
                  </a:cubicBezTo>
                  <a:cubicBezTo>
                    <a:pt x="1084" y="525"/>
                    <a:pt x="1084" y="525"/>
                    <a:pt x="1084" y="525"/>
                  </a:cubicBezTo>
                  <a:cubicBezTo>
                    <a:pt x="1099" y="500"/>
                    <a:pt x="1099" y="468"/>
                    <a:pt x="1084" y="443"/>
                  </a:cubicBezTo>
                  <a:cubicBezTo>
                    <a:pt x="852" y="42"/>
                    <a:pt x="852" y="42"/>
                    <a:pt x="852" y="42"/>
                  </a:cubicBezTo>
                  <a:cubicBezTo>
                    <a:pt x="838" y="16"/>
                    <a:pt x="810" y="0"/>
                    <a:pt x="781" y="0"/>
                  </a:cubicBezTo>
                  <a:close/>
                </a:path>
              </a:pathLst>
            </a:custGeom>
            <a:noFill/>
            <a:ln w="63500" cap="flat">
              <a:solidFill>
                <a:schemeClr val="tx1">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p>
          </p:txBody>
        </p:sp>
        <p:sp>
          <p:nvSpPr>
            <p:cNvPr id="86" name="Freeform 5">
              <a:extLst>
                <a:ext uri="{FF2B5EF4-FFF2-40B4-BE49-F238E27FC236}">
                  <a16:creationId xmlns:a16="http://schemas.microsoft.com/office/drawing/2014/main" id="{1D917FAD-3240-4D3F-91A0-9571F75DC6DC}"/>
                </a:ext>
                <a:ext uri="{C183D7F6-B498-43B3-948B-1728B52AA6E4}">
                  <adec:decorative xmlns:adec="http://schemas.microsoft.com/office/drawing/2017/decorative" val="1"/>
                </a:ext>
              </a:extLst>
            </p:cNvPr>
            <p:cNvSpPr>
              <a:spLocks noChangeAspect="1"/>
            </p:cNvSpPr>
            <p:nvPr>
              <p:extLst>
                <p:ext uri="{386F3935-93C4-4BCD-93E2-E3B085C9AB24}">
                  <p16:designElem xmlns:p16="http://schemas.microsoft.com/office/powerpoint/2015/main" val="1"/>
                </p:ext>
              </p:extLst>
            </p:nvPr>
          </p:nvSpPr>
          <p:spPr bwMode="auto">
            <a:xfrm>
              <a:off x="1362936" y="1825453"/>
              <a:ext cx="799094" cy="701243"/>
            </a:xfrm>
            <a:custGeom>
              <a:avLst/>
              <a:gdLst>
                <a:gd name="T0" fmla="*/ 781 w 1099"/>
                <a:gd name="T1" fmla="*/ 0 h 968"/>
                <a:gd name="T2" fmla="*/ 318 w 1099"/>
                <a:gd name="T3" fmla="*/ 0 h 968"/>
                <a:gd name="T4" fmla="*/ 246 w 1099"/>
                <a:gd name="T5" fmla="*/ 42 h 968"/>
                <a:gd name="T6" fmla="*/ 15 w 1099"/>
                <a:gd name="T7" fmla="*/ 443 h 968"/>
                <a:gd name="T8" fmla="*/ 15 w 1099"/>
                <a:gd name="T9" fmla="*/ 525 h 968"/>
                <a:gd name="T10" fmla="*/ 246 w 1099"/>
                <a:gd name="T11" fmla="*/ 926 h 968"/>
                <a:gd name="T12" fmla="*/ 318 w 1099"/>
                <a:gd name="T13" fmla="*/ 968 h 968"/>
                <a:gd name="T14" fmla="*/ 781 w 1099"/>
                <a:gd name="T15" fmla="*/ 968 h 968"/>
                <a:gd name="T16" fmla="*/ 852 w 1099"/>
                <a:gd name="T17" fmla="*/ 926 h 968"/>
                <a:gd name="T18" fmla="*/ 1084 w 1099"/>
                <a:gd name="T19" fmla="*/ 525 h 968"/>
                <a:gd name="T20" fmla="*/ 1084 w 1099"/>
                <a:gd name="T21" fmla="*/ 443 h 968"/>
                <a:gd name="T22" fmla="*/ 852 w 1099"/>
                <a:gd name="T23" fmla="*/ 42 h 968"/>
                <a:gd name="T24" fmla="*/ 781 w 1099"/>
                <a:gd name="T25" fmla="*/ 0 h 9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9" h="968">
                  <a:moveTo>
                    <a:pt x="781" y="0"/>
                  </a:moveTo>
                  <a:cubicBezTo>
                    <a:pt x="318" y="0"/>
                    <a:pt x="318" y="0"/>
                    <a:pt x="318" y="0"/>
                  </a:cubicBezTo>
                  <a:cubicBezTo>
                    <a:pt x="288" y="0"/>
                    <a:pt x="261" y="16"/>
                    <a:pt x="246" y="42"/>
                  </a:cubicBezTo>
                  <a:cubicBezTo>
                    <a:pt x="15" y="443"/>
                    <a:pt x="15" y="443"/>
                    <a:pt x="15" y="443"/>
                  </a:cubicBezTo>
                  <a:cubicBezTo>
                    <a:pt x="0" y="468"/>
                    <a:pt x="0" y="500"/>
                    <a:pt x="15" y="525"/>
                  </a:cubicBezTo>
                  <a:cubicBezTo>
                    <a:pt x="246" y="926"/>
                    <a:pt x="246" y="926"/>
                    <a:pt x="246" y="926"/>
                  </a:cubicBezTo>
                  <a:cubicBezTo>
                    <a:pt x="261" y="952"/>
                    <a:pt x="288" y="968"/>
                    <a:pt x="318" y="968"/>
                  </a:cubicBezTo>
                  <a:cubicBezTo>
                    <a:pt x="781" y="968"/>
                    <a:pt x="781" y="968"/>
                    <a:pt x="781" y="968"/>
                  </a:cubicBezTo>
                  <a:cubicBezTo>
                    <a:pt x="810" y="968"/>
                    <a:pt x="838" y="952"/>
                    <a:pt x="852" y="926"/>
                  </a:cubicBezTo>
                  <a:cubicBezTo>
                    <a:pt x="1084" y="525"/>
                    <a:pt x="1084" y="525"/>
                    <a:pt x="1084" y="525"/>
                  </a:cubicBezTo>
                  <a:cubicBezTo>
                    <a:pt x="1099" y="500"/>
                    <a:pt x="1099" y="468"/>
                    <a:pt x="1084" y="443"/>
                  </a:cubicBezTo>
                  <a:cubicBezTo>
                    <a:pt x="852" y="42"/>
                    <a:pt x="852" y="42"/>
                    <a:pt x="852" y="42"/>
                  </a:cubicBezTo>
                  <a:cubicBezTo>
                    <a:pt x="838" y="16"/>
                    <a:pt x="810" y="0"/>
                    <a:pt x="781" y="0"/>
                  </a:cubicBezTo>
                  <a:close/>
                </a:path>
              </a:pathLst>
            </a:custGeom>
            <a:solidFill>
              <a:schemeClr val="tx1">
                <a:alpha val="60000"/>
              </a:schemeClr>
            </a:solidFill>
            <a:ln w="6350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3" name="Marcador de contenido 2">
            <a:extLst>
              <a:ext uri="{FF2B5EF4-FFF2-40B4-BE49-F238E27FC236}">
                <a16:creationId xmlns:a16="http://schemas.microsoft.com/office/drawing/2014/main" id="{2D947F8C-0149-DF67-D510-F15A0A9D62EB}"/>
              </a:ext>
            </a:extLst>
          </p:cNvPr>
          <p:cNvSpPr>
            <a:spLocks noGrp="1"/>
          </p:cNvSpPr>
          <p:nvPr>
            <p:ph idx="1"/>
          </p:nvPr>
        </p:nvSpPr>
        <p:spPr>
          <a:xfrm>
            <a:off x="607219" y="3172680"/>
            <a:ext cx="9484235" cy="2081489"/>
          </a:xfrm>
        </p:spPr>
        <p:txBody>
          <a:bodyPr>
            <a:noAutofit/>
          </a:bodyPr>
          <a:lstStyle/>
          <a:p>
            <a:pPr algn="l"/>
            <a:r>
              <a:rPr lang="en-US" sz="1800" b="0" i="0" dirty="0">
                <a:solidFill>
                  <a:srgbClr val="D1D5DB"/>
                </a:solidFill>
                <a:effectLst/>
                <a:latin typeface="Times New Roman" panose="02020603050405020304" pitchFamily="18" charset="0"/>
                <a:cs typeface="Times New Roman" panose="02020603050405020304" pitchFamily="18" charset="0"/>
              </a:rPr>
              <a:t>A carnivorous being, it hungrily feeds on the unsuspecting annelid worms, insect larvae, freshwater shrimp, and freshwater </a:t>
            </a:r>
            <a:r>
              <a:rPr lang="en-US" sz="1800" b="0" i="0" dirty="0" err="1">
                <a:solidFill>
                  <a:srgbClr val="D1D5DB"/>
                </a:solidFill>
                <a:effectLst/>
                <a:latin typeface="Times New Roman" panose="02020603050405020304" pitchFamily="18" charset="0"/>
                <a:cs typeface="Times New Roman" panose="02020603050405020304" pitchFamily="18" charset="0"/>
              </a:rPr>
              <a:t>yabby</a:t>
            </a:r>
            <a:r>
              <a:rPr lang="en-US" sz="1800" b="0" i="0" dirty="0">
                <a:solidFill>
                  <a:srgbClr val="D1D5DB"/>
                </a:solidFill>
                <a:effectLst/>
                <a:latin typeface="Times New Roman" panose="02020603050405020304" pitchFamily="18" charset="0"/>
                <a:cs typeface="Times New Roman" panose="02020603050405020304" pitchFamily="18" charset="0"/>
              </a:rPr>
              <a:t> (</a:t>
            </a:r>
            <a:r>
              <a:rPr lang="en-US" sz="1800" b="0" i="0" dirty="0" err="1">
                <a:solidFill>
                  <a:srgbClr val="D1D5DB"/>
                </a:solidFill>
                <a:effectLst/>
                <a:latin typeface="Times New Roman" panose="02020603050405020304" pitchFamily="18" charset="0"/>
                <a:cs typeface="Times New Roman" panose="02020603050405020304" pitchFamily="18" charset="0"/>
              </a:rPr>
              <a:t>crayfids</a:t>
            </a:r>
            <a:r>
              <a:rPr lang="en-US" sz="1800" b="0" i="0" dirty="0">
                <a:solidFill>
                  <a:srgbClr val="D1D5DB"/>
                </a:solidFill>
                <a:effectLst/>
                <a:latin typeface="Times New Roman" panose="02020603050405020304" pitchFamily="18" charset="0"/>
                <a:cs typeface="Times New Roman" panose="02020603050405020304" pitchFamily="18" charset="0"/>
              </a:rPr>
              <a:t>), which it cunningly captures with its snout or while swimming. With each successful hunt, it fills its cheek-pouches with its prey, carrying them to the surface, where it devours them with a sinister satisfaction.</a:t>
            </a:r>
          </a:p>
          <a:p>
            <a:pPr algn="l"/>
            <a:r>
              <a:rPr lang="en-US" sz="1800" b="0" i="0" dirty="0">
                <a:solidFill>
                  <a:srgbClr val="D1D5DB"/>
                </a:solidFill>
                <a:effectLst/>
                <a:latin typeface="Times New Roman" panose="02020603050405020304" pitchFamily="18" charset="0"/>
                <a:cs typeface="Times New Roman" panose="02020603050405020304" pitchFamily="18" charset="0"/>
              </a:rPr>
              <a:t>Yet, the platypus's insatiable hunger demands a terrible cost. To survive, it must consume an astonishing 20% of its own weight each day, which compels it to tirelessly search for its next meal for an average of 12 hours daily. And so, it tirelessly stalks its prey, relentlessly pursuing its dark and twisted desires, in a never-ending cycle of hunger and death.</a:t>
            </a:r>
          </a:p>
        </p:txBody>
      </p:sp>
    </p:spTree>
    <p:extLst>
      <p:ext uri="{BB962C8B-B14F-4D97-AF65-F5344CB8AC3E}">
        <p14:creationId xmlns:p14="http://schemas.microsoft.com/office/powerpoint/2010/main" val="150336261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mc:Choice xmlns:p15="http://schemas.microsoft.com/office/powerpoint/2012/main" Requires="p15">
      <p:transition xmlns:p14="http://schemas.microsoft.com/office/powerpoint/2010/main" spd="slow" p14:dur="2000">
        <p15:prstTrans prst="fallOver"/>
      </p:transition>
    </mc:Choice>
    <mc:Fallback>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 name="Rectangle 70">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ítulo 1">
            <a:extLst>
              <a:ext uri="{FF2B5EF4-FFF2-40B4-BE49-F238E27FC236}">
                <a16:creationId xmlns:a16="http://schemas.microsoft.com/office/drawing/2014/main" id="{BF651298-749A-7B28-605C-B410FDD97A44}"/>
              </a:ext>
            </a:extLst>
          </p:cNvPr>
          <p:cNvSpPr>
            <a:spLocks noGrp="1"/>
          </p:cNvSpPr>
          <p:nvPr>
            <p:ph type="title"/>
          </p:nvPr>
        </p:nvSpPr>
        <p:spPr>
          <a:xfrm>
            <a:off x="643467" y="321734"/>
            <a:ext cx="10905066" cy="1135737"/>
          </a:xfrm>
        </p:spPr>
        <p:txBody>
          <a:bodyPr>
            <a:normAutofit/>
          </a:bodyPr>
          <a:lstStyle/>
          <a:p>
            <a:r>
              <a:rPr lang="es-ES" sz="3600" b="1"/>
              <a:t>How does tthe platypus hunt?</a:t>
            </a:r>
          </a:p>
        </p:txBody>
      </p:sp>
      <p:sp>
        <p:nvSpPr>
          <p:cNvPr id="3" name="Marcador de contenido 2">
            <a:extLst>
              <a:ext uri="{FF2B5EF4-FFF2-40B4-BE49-F238E27FC236}">
                <a16:creationId xmlns:a16="http://schemas.microsoft.com/office/drawing/2014/main" id="{ECE876B7-90BE-104A-0B74-39BFC5898C34}"/>
              </a:ext>
            </a:extLst>
          </p:cNvPr>
          <p:cNvSpPr>
            <a:spLocks noGrp="1"/>
          </p:cNvSpPr>
          <p:nvPr>
            <p:ph idx="1"/>
          </p:nvPr>
        </p:nvSpPr>
        <p:spPr>
          <a:xfrm>
            <a:off x="643469" y="1782981"/>
            <a:ext cx="4008384" cy="4393982"/>
          </a:xfrm>
        </p:spPr>
        <p:txBody>
          <a:bodyPr>
            <a:normAutofit/>
          </a:bodyPr>
          <a:lstStyle/>
          <a:p>
            <a:r>
              <a:rPr lang="en-US" sz="1800" b="0" i="0" dirty="0">
                <a:effectLst/>
                <a:latin typeface="Times New Roman" panose="02020603050405020304" pitchFamily="18" charset="0"/>
                <a:cs typeface="Times New Roman" panose="02020603050405020304" pitchFamily="18" charset="0"/>
              </a:rPr>
              <a:t>Beware the elusive platypus, a creature of shadow and twilight, for it hunts in the cloak of dawn and dusk. Its sensitive bill is its guide, a tool for seeking sustenance in the murky depths. With eyes and ears shuttered, it relies on its bill's receptors, capable of sensing the electric currents that pulse through the water. Who knows what eerie secrets lie hidden in the platypus's world, waiting to be uncovered by its sinister senses.</a:t>
            </a:r>
            <a:endParaRPr lang="es-ES" sz="1800" dirty="0">
              <a:latin typeface="Times New Roman" panose="02020603050405020304" pitchFamily="18" charset="0"/>
              <a:cs typeface="Times New Roman" panose="02020603050405020304" pitchFamily="18" charset="0"/>
            </a:endParaRPr>
          </a:p>
        </p:txBody>
      </p:sp>
      <p:grpSp>
        <p:nvGrpSpPr>
          <p:cNvPr id="73" name="Group 72">
            <a:extLst>
              <a:ext uri="{FF2B5EF4-FFF2-40B4-BE49-F238E27FC236}">
                <a16:creationId xmlns:a16="http://schemas.microsoft.com/office/drawing/2014/main" id="{828A5161-06F1-46CF-8AD7-844680A59E1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4601497"/>
            <a:ext cx="1014060" cy="2017580"/>
            <a:chOff x="0" y="4601497"/>
            <a:chExt cx="1014060" cy="2017580"/>
          </a:xfrm>
        </p:grpSpPr>
        <p:sp>
          <p:nvSpPr>
            <p:cNvPr id="74" name="Isosceles Triangle 73">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Rectangle 74">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5122" name="Picture 2" descr="Platypus Electroreception">
            <a:extLst>
              <a:ext uri="{FF2B5EF4-FFF2-40B4-BE49-F238E27FC236}">
                <a16:creationId xmlns:a16="http://schemas.microsoft.com/office/drawing/2014/main" id="{19B3704B-F270-236C-D28D-569CC6C15DAD}"/>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5786342" y="1782981"/>
            <a:ext cx="5271168" cy="4361892"/>
          </a:xfrm>
          <a:prstGeom prst="rect">
            <a:avLst/>
          </a:prstGeom>
          <a:noFill/>
          <a:extLst>
            <a:ext uri="{909E8E84-426E-40DD-AFC4-6F175D3DCCD1}">
              <a14:hiddenFill xmlns:a14="http://schemas.microsoft.com/office/drawing/2010/main">
                <a:solidFill>
                  <a:srgbClr val="FFFFFF"/>
                </a:solidFill>
              </a14:hiddenFill>
            </a:ext>
          </a:extLst>
        </p:spPr>
      </p:pic>
      <p:grpSp>
        <p:nvGrpSpPr>
          <p:cNvPr id="77" name="Group 76">
            <a:extLst>
              <a:ext uri="{FF2B5EF4-FFF2-40B4-BE49-F238E27FC236}">
                <a16:creationId xmlns:a16="http://schemas.microsoft.com/office/drawing/2014/main" id="{5995D10D-E9C9-47DB-AE7E-801FEF38F5C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219290" y="1"/>
            <a:ext cx="972709" cy="1935307"/>
            <a:chOff x="10918968" y="713127"/>
            <a:chExt cx="1273032" cy="2532832"/>
          </a:xfrm>
        </p:grpSpPr>
        <p:sp>
          <p:nvSpPr>
            <p:cNvPr id="78" name="Rectangle 77">
              <a:extLst>
                <a:ext uri="{FF2B5EF4-FFF2-40B4-BE49-F238E27FC236}">
                  <a16:creationId xmlns:a16="http://schemas.microsoft.com/office/drawing/2014/main" id="{CC1A72C6-3DE4-4EC3-9AD5-9E0D40D8CE8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Isosceles Triangle 78">
              <a:extLst>
                <a:ext uri="{FF2B5EF4-FFF2-40B4-BE49-F238E27FC236}">
                  <a16:creationId xmlns:a16="http://schemas.microsoft.com/office/drawing/2014/main" id="{0B0DA1F1-C391-4EDF-9FE0-23E86E13776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3695039450"/>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crush"/>
      </p:transition>
    </mc:Choice>
    <mc:Fallback>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23E547B5-89CF-4EC0-96DE-25771AED07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ectangle 72">
            <a:extLst>
              <a:ext uri="{FF2B5EF4-FFF2-40B4-BE49-F238E27FC236}">
                <a16:creationId xmlns:a16="http://schemas.microsoft.com/office/drawing/2014/main" id="{3F0B8CEB-8279-4E5E-A0CE-1FC9F71736F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782" y="0"/>
            <a:ext cx="7421217" cy="6857999"/>
          </a:xfrm>
          <a:prstGeom prst="rect">
            <a:avLst/>
          </a:prstGeom>
          <a:solidFill>
            <a:srgbClr val="82766A">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7F47DDED-7C24-BFD4-C75A-1E4DE88F077F}"/>
              </a:ext>
            </a:extLst>
          </p:cNvPr>
          <p:cNvSpPr>
            <a:spLocks noGrp="1"/>
          </p:cNvSpPr>
          <p:nvPr>
            <p:ph type="title"/>
          </p:nvPr>
        </p:nvSpPr>
        <p:spPr>
          <a:xfrm>
            <a:off x="7320466" y="609600"/>
            <a:ext cx="4140014" cy="1330839"/>
          </a:xfrm>
        </p:spPr>
        <p:txBody>
          <a:bodyPr>
            <a:normAutofit/>
          </a:bodyPr>
          <a:lstStyle/>
          <a:p>
            <a:r>
              <a:rPr lang="es-ES" b="1" dirty="0" err="1"/>
              <a:t>How</a:t>
            </a:r>
            <a:r>
              <a:rPr lang="es-ES" b="1" dirty="0"/>
              <a:t> </a:t>
            </a:r>
            <a:r>
              <a:rPr lang="es-ES" b="1" dirty="0" err="1"/>
              <a:t>does</a:t>
            </a:r>
            <a:r>
              <a:rPr lang="es-ES" b="1" dirty="0"/>
              <a:t> </a:t>
            </a:r>
            <a:r>
              <a:rPr lang="es-ES" b="1" dirty="0" err="1"/>
              <a:t>the</a:t>
            </a:r>
            <a:r>
              <a:rPr lang="es-ES" b="1" dirty="0"/>
              <a:t> </a:t>
            </a:r>
            <a:r>
              <a:rPr lang="es-ES" b="1" dirty="0" err="1"/>
              <a:t>platypus</a:t>
            </a:r>
            <a:r>
              <a:rPr lang="es-ES" b="1" dirty="0"/>
              <a:t> </a:t>
            </a:r>
            <a:r>
              <a:rPr lang="es-ES" b="1" dirty="0" err="1"/>
              <a:t>defend</a:t>
            </a:r>
            <a:r>
              <a:rPr lang="es-ES" b="1" dirty="0"/>
              <a:t>?</a:t>
            </a:r>
            <a:endParaRPr lang="es-ES" dirty="0"/>
          </a:p>
        </p:txBody>
      </p:sp>
      <p:pic>
        <p:nvPicPr>
          <p:cNvPr id="6146" name="Picture 2" descr="Platypus venom could be used for diabetes treatment | NextBigFuture.com">
            <a:extLst>
              <a:ext uri="{FF2B5EF4-FFF2-40B4-BE49-F238E27FC236}">
                <a16:creationId xmlns:a16="http://schemas.microsoft.com/office/drawing/2014/main" id="{032EFA9F-43BD-69D9-CA72-1998F377B2E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757" r="-2" b="-2"/>
          <a:stretch/>
        </p:blipFill>
        <p:spPr bwMode="auto">
          <a:xfrm>
            <a:off x="87703" y="10"/>
            <a:ext cx="6901711" cy="6857990"/>
          </a:xfrm>
          <a:custGeom>
            <a:avLst/>
            <a:gdLst/>
            <a:ahLst/>
            <a:cxnLst/>
            <a:rect l="l" t="t" r="r" b="b"/>
            <a:pathLst>
              <a:path w="6901731" h="6858000">
                <a:moveTo>
                  <a:pt x="0" y="0"/>
                </a:moveTo>
                <a:lnTo>
                  <a:pt x="6897896" y="5958"/>
                </a:lnTo>
                <a:lnTo>
                  <a:pt x="6866823" y="62592"/>
                </a:lnTo>
                <a:lnTo>
                  <a:pt x="6901731" y="89476"/>
                </a:lnTo>
                <a:lnTo>
                  <a:pt x="6901731" y="103833"/>
                </a:lnTo>
                <a:lnTo>
                  <a:pt x="6900034" y="110092"/>
                </a:lnTo>
                <a:lnTo>
                  <a:pt x="6901731" y="113679"/>
                </a:lnTo>
                <a:lnTo>
                  <a:pt x="6901731" y="405560"/>
                </a:lnTo>
                <a:lnTo>
                  <a:pt x="6900456" y="429509"/>
                </a:lnTo>
                <a:cubicBezTo>
                  <a:pt x="6892773" y="535647"/>
                  <a:pt x="6878314" y="537918"/>
                  <a:pt x="6886342" y="636808"/>
                </a:cubicBezTo>
                <a:cubicBezTo>
                  <a:pt x="6892506" y="756883"/>
                  <a:pt x="6864504" y="771443"/>
                  <a:pt x="6851784" y="839073"/>
                </a:cubicBezTo>
                <a:cubicBezTo>
                  <a:pt x="6838675" y="892655"/>
                  <a:pt x="6864124" y="961738"/>
                  <a:pt x="6845760" y="994930"/>
                </a:cubicBezTo>
                <a:cubicBezTo>
                  <a:pt x="6833572" y="1024166"/>
                  <a:pt x="6859282" y="1058905"/>
                  <a:pt x="6845601" y="1112932"/>
                </a:cubicBezTo>
                <a:cubicBezTo>
                  <a:pt x="6838700" y="1149910"/>
                  <a:pt x="6829138" y="1151035"/>
                  <a:pt x="6820235" y="1187433"/>
                </a:cubicBezTo>
                <a:cubicBezTo>
                  <a:pt x="6815504" y="1196464"/>
                  <a:pt x="6777707" y="1338549"/>
                  <a:pt x="6759643" y="1337010"/>
                </a:cubicBezTo>
                <a:cubicBezTo>
                  <a:pt x="6737660" y="1337296"/>
                  <a:pt x="6760650" y="1396341"/>
                  <a:pt x="6736375" y="1382272"/>
                </a:cubicBezTo>
                <a:cubicBezTo>
                  <a:pt x="6755741" y="1415836"/>
                  <a:pt x="6714675" y="1414567"/>
                  <a:pt x="6701292" y="1432111"/>
                </a:cubicBezTo>
                <a:cubicBezTo>
                  <a:pt x="6721110" y="1460185"/>
                  <a:pt x="6692106" y="1490815"/>
                  <a:pt x="6686578" y="1518624"/>
                </a:cubicBezTo>
                <a:cubicBezTo>
                  <a:pt x="6682512" y="1567002"/>
                  <a:pt x="6679579" y="1571443"/>
                  <a:pt x="6670824" y="1607743"/>
                </a:cubicBezTo>
                <a:cubicBezTo>
                  <a:pt x="6671133" y="1629590"/>
                  <a:pt x="6663161" y="1656870"/>
                  <a:pt x="6664392" y="1696405"/>
                </a:cubicBezTo>
                <a:cubicBezTo>
                  <a:pt x="6655686" y="1770486"/>
                  <a:pt x="6641938" y="1757082"/>
                  <a:pt x="6642880" y="1812372"/>
                </a:cubicBezTo>
                <a:cubicBezTo>
                  <a:pt x="6638579" y="1872475"/>
                  <a:pt x="6619231" y="1825476"/>
                  <a:pt x="6612547" y="1876437"/>
                </a:cubicBezTo>
                <a:cubicBezTo>
                  <a:pt x="6600695" y="1913834"/>
                  <a:pt x="6591061" y="1923231"/>
                  <a:pt x="6571760" y="1953331"/>
                </a:cubicBezTo>
                <a:cubicBezTo>
                  <a:pt x="6561039" y="1989021"/>
                  <a:pt x="6544090" y="2087896"/>
                  <a:pt x="6520213" y="2096455"/>
                </a:cubicBezTo>
                <a:lnTo>
                  <a:pt x="6492461" y="2188148"/>
                </a:lnTo>
                <a:cubicBezTo>
                  <a:pt x="6504372" y="2211333"/>
                  <a:pt x="6489131" y="2253220"/>
                  <a:pt x="6471854" y="2259117"/>
                </a:cubicBezTo>
                <a:cubicBezTo>
                  <a:pt x="6466151" y="2287829"/>
                  <a:pt x="6440452" y="2301346"/>
                  <a:pt x="6439832" y="2328334"/>
                </a:cubicBezTo>
                <a:cubicBezTo>
                  <a:pt x="6431013" y="2351201"/>
                  <a:pt x="6444250" y="2396409"/>
                  <a:pt x="6425162" y="2408211"/>
                </a:cubicBezTo>
                <a:lnTo>
                  <a:pt x="6417221" y="2427382"/>
                </a:lnTo>
                <a:lnTo>
                  <a:pt x="6425030" y="2464387"/>
                </a:lnTo>
                <a:lnTo>
                  <a:pt x="6406293" y="2472223"/>
                </a:lnTo>
                <a:cubicBezTo>
                  <a:pt x="6406862" y="2477277"/>
                  <a:pt x="6406486" y="2491723"/>
                  <a:pt x="6405400" y="2493547"/>
                </a:cubicBezTo>
                <a:lnTo>
                  <a:pt x="6374829" y="2532070"/>
                </a:lnTo>
                <a:cubicBezTo>
                  <a:pt x="6374597" y="2545374"/>
                  <a:pt x="6360976" y="2563797"/>
                  <a:pt x="6350864" y="2577422"/>
                </a:cubicBezTo>
                <a:cubicBezTo>
                  <a:pt x="6327056" y="2632768"/>
                  <a:pt x="6341262" y="2616275"/>
                  <a:pt x="6329174" y="2663854"/>
                </a:cubicBezTo>
                <a:cubicBezTo>
                  <a:pt x="6326303" y="2703642"/>
                  <a:pt x="6332854" y="2709643"/>
                  <a:pt x="6315095" y="2741507"/>
                </a:cubicBezTo>
                <a:cubicBezTo>
                  <a:pt x="6319921" y="2740191"/>
                  <a:pt x="6321925" y="2742004"/>
                  <a:pt x="6322463" y="2745641"/>
                </a:cubicBezTo>
                <a:cubicBezTo>
                  <a:pt x="6322245" y="2747982"/>
                  <a:pt x="6322027" y="2750323"/>
                  <a:pt x="6321808" y="2752663"/>
                </a:cubicBezTo>
                <a:lnTo>
                  <a:pt x="6314569" y="2756718"/>
                </a:lnTo>
                <a:cubicBezTo>
                  <a:pt x="6289324" y="2773686"/>
                  <a:pt x="6317551" y="2780051"/>
                  <a:pt x="6315211" y="2811618"/>
                </a:cubicBezTo>
                <a:cubicBezTo>
                  <a:pt x="6315620" y="2826627"/>
                  <a:pt x="6296047" y="2885298"/>
                  <a:pt x="6302211" y="2882314"/>
                </a:cubicBezTo>
                <a:lnTo>
                  <a:pt x="6286167" y="2949597"/>
                </a:lnTo>
                <a:cubicBezTo>
                  <a:pt x="6286401" y="2994618"/>
                  <a:pt x="6286615" y="2971464"/>
                  <a:pt x="6287037" y="3008578"/>
                </a:cubicBezTo>
                <a:cubicBezTo>
                  <a:pt x="6293795" y="3029535"/>
                  <a:pt x="6274405" y="3114154"/>
                  <a:pt x="6259150" y="3123139"/>
                </a:cubicBezTo>
                <a:cubicBezTo>
                  <a:pt x="6250085" y="3189063"/>
                  <a:pt x="6269067" y="3151280"/>
                  <a:pt x="6272249" y="3227854"/>
                </a:cubicBezTo>
                <a:cubicBezTo>
                  <a:pt x="6278775" y="3295842"/>
                  <a:pt x="6289216" y="3303765"/>
                  <a:pt x="6292288" y="3378383"/>
                </a:cubicBezTo>
                <a:cubicBezTo>
                  <a:pt x="6303894" y="3395995"/>
                  <a:pt x="6287498" y="3432581"/>
                  <a:pt x="6288328" y="3459618"/>
                </a:cubicBezTo>
                <a:cubicBezTo>
                  <a:pt x="6289158" y="3486653"/>
                  <a:pt x="6299937" y="3538735"/>
                  <a:pt x="6297272" y="3540603"/>
                </a:cubicBezTo>
                <a:cubicBezTo>
                  <a:pt x="6296849" y="3577379"/>
                  <a:pt x="6294184" y="3587943"/>
                  <a:pt x="6291001" y="3638374"/>
                </a:cubicBezTo>
                <a:cubicBezTo>
                  <a:pt x="6283026" y="3666794"/>
                  <a:pt x="6265833" y="3731744"/>
                  <a:pt x="6283592" y="3763609"/>
                </a:cubicBezTo>
                <a:cubicBezTo>
                  <a:pt x="6264286" y="3758340"/>
                  <a:pt x="6290177" y="3803150"/>
                  <a:pt x="6274068" y="3814506"/>
                </a:cubicBezTo>
                <a:cubicBezTo>
                  <a:pt x="6260645" y="3821643"/>
                  <a:pt x="6265372" y="3836902"/>
                  <a:pt x="6262850" y="3850454"/>
                </a:cubicBezTo>
                <a:cubicBezTo>
                  <a:pt x="6250418" y="3863479"/>
                  <a:pt x="6250660" y="3955243"/>
                  <a:pt x="6257357" y="3975474"/>
                </a:cubicBezTo>
                <a:cubicBezTo>
                  <a:pt x="6245091" y="4036737"/>
                  <a:pt x="6237535" y="4029237"/>
                  <a:pt x="6257889" y="4073155"/>
                </a:cubicBezTo>
                <a:cubicBezTo>
                  <a:pt x="6259272" y="4085906"/>
                  <a:pt x="6239882" y="4116397"/>
                  <a:pt x="6237441" y="4126638"/>
                </a:cubicBezTo>
                <a:lnTo>
                  <a:pt x="6245587" y="4172738"/>
                </a:lnTo>
                <a:lnTo>
                  <a:pt x="6235772" y="4176721"/>
                </a:lnTo>
                <a:lnTo>
                  <a:pt x="6233287" y="4195136"/>
                </a:lnTo>
                <a:lnTo>
                  <a:pt x="6234619" y="4280850"/>
                </a:lnTo>
                <a:cubicBezTo>
                  <a:pt x="6239453" y="4320763"/>
                  <a:pt x="6223309" y="4337596"/>
                  <a:pt x="6219318" y="4402526"/>
                </a:cubicBezTo>
                <a:cubicBezTo>
                  <a:pt x="6205466" y="4516209"/>
                  <a:pt x="6216183" y="4588729"/>
                  <a:pt x="6216810" y="4651172"/>
                </a:cubicBezTo>
                <a:cubicBezTo>
                  <a:pt x="6217673" y="4756959"/>
                  <a:pt x="6228654" y="4824005"/>
                  <a:pt x="6225945" y="4916779"/>
                </a:cubicBezTo>
                <a:cubicBezTo>
                  <a:pt x="6217032" y="4993010"/>
                  <a:pt x="6264271" y="4984591"/>
                  <a:pt x="6230174" y="5051379"/>
                </a:cubicBezTo>
                <a:cubicBezTo>
                  <a:pt x="6235713" y="5056951"/>
                  <a:pt x="6239420" y="5163714"/>
                  <a:pt x="6242600" y="5170879"/>
                </a:cubicBezTo>
                <a:lnTo>
                  <a:pt x="6235996" y="5216428"/>
                </a:lnTo>
                <a:lnTo>
                  <a:pt x="6214638" y="5285298"/>
                </a:lnTo>
                <a:cubicBezTo>
                  <a:pt x="6211392" y="5297492"/>
                  <a:pt x="6225576" y="5312063"/>
                  <a:pt x="6228432" y="5317696"/>
                </a:cubicBezTo>
                <a:lnTo>
                  <a:pt x="6246496" y="5398787"/>
                </a:lnTo>
                <a:lnTo>
                  <a:pt x="6244793" y="5399530"/>
                </a:lnTo>
                <a:lnTo>
                  <a:pt x="6241695" y="5406948"/>
                </a:lnTo>
                <a:lnTo>
                  <a:pt x="6267461" y="5499413"/>
                </a:lnTo>
                <a:cubicBezTo>
                  <a:pt x="6285387" y="5533848"/>
                  <a:pt x="6284888" y="5550029"/>
                  <a:pt x="6295987" y="5582659"/>
                </a:cubicBezTo>
                <a:cubicBezTo>
                  <a:pt x="6311253" y="5681724"/>
                  <a:pt x="6295439" y="5695558"/>
                  <a:pt x="6364803" y="5784263"/>
                </a:cubicBezTo>
                <a:cubicBezTo>
                  <a:pt x="6379348" y="5818651"/>
                  <a:pt x="6412475" y="5906802"/>
                  <a:pt x="6423050" y="5922637"/>
                </a:cubicBezTo>
                <a:cubicBezTo>
                  <a:pt x="6445210" y="5973612"/>
                  <a:pt x="6468179" y="6023873"/>
                  <a:pt x="6497767" y="6090108"/>
                </a:cubicBezTo>
                <a:cubicBezTo>
                  <a:pt x="6571895" y="6150548"/>
                  <a:pt x="6572491" y="6236583"/>
                  <a:pt x="6606710" y="6281543"/>
                </a:cubicBezTo>
                <a:cubicBezTo>
                  <a:pt x="6633675" y="6335892"/>
                  <a:pt x="6654357" y="6388782"/>
                  <a:pt x="6667540" y="6443715"/>
                </a:cubicBezTo>
                <a:cubicBezTo>
                  <a:pt x="6685192" y="6466826"/>
                  <a:pt x="6650500" y="6508701"/>
                  <a:pt x="6659722" y="6550105"/>
                </a:cubicBezTo>
                <a:cubicBezTo>
                  <a:pt x="6665926" y="6645044"/>
                  <a:pt x="6669126" y="6627536"/>
                  <a:pt x="6671805" y="6687397"/>
                </a:cubicBezTo>
                <a:cubicBezTo>
                  <a:pt x="6682671" y="6733683"/>
                  <a:pt x="6665210" y="6772117"/>
                  <a:pt x="6669658" y="6806602"/>
                </a:cubicBezTo>
                <a:cubicBezTo>
                  <a:pt x="6661174" y="6812658"/>
                  <a:pt x="6667097" y="6831470"/>
                  <a:pt x="6675783" y="6850325"/>
                </a:cubicBezTo>
                <a:lnTo>
                  <a:pt x="6679704" y="6858000"/>
                </a:lnTo>
                <a:lnTo>
                  <a:pt x="4532241" y="6858000"/>
                </a:lnTo>
                <a:lnTo>
                  <a:pt x="1208596" y="6858000"/>
                </a:lnTo>
                <a:lnTo>
                  <a:pt x="0" y="6858000"/>
                </a:lnTo>
                <a:close/>
              </a:path>
            </a:pathLst>
          </a:custGeom>
          <a:noFill/>
          <a:extLst>
            <a:ext uri="{909E8E84-426E-40DD-AFC4-6F175D3DCCD1}">
              <a14:hiddenFill xmlns:a14="http://schemas.microsoft.com/office/drawing/2010/main">
                <a:solidFill>
                  <a:srgbClr val="FFFFFF"/>
                </a:solidFill>
              </a14:hiddenFill>
            </a:ext>
          </a:extLst>
        </p:spPr>
      </p:pic>
      <p:sp>
        <p:nvSpPr>
          <p:cNvPr id="3" name="Marcador de contenido 2">
            <a:extLst>
              <a:ext uri="{FF2B5EF4-FFF2-40B4-BE49-F238E27FC236}">
                <a16:creationId xmlns:a16="http://schemas.microsoft.com/office/drawing/2014/main" id="{3FF1F273-8F44-DA2E-CBAF-88FAF10640E7}"/>
              </a:ext>
            </a:extLst>
          </p:cNvPr>
          <p:cNvSpPr>
            <a:spLocks noGrp="1"/>
          </p:cNvSpPr>
          <p:nvPr>
            <p:ph idx="1"/>
          </p:nvPr>
        </p:nvSpPr>
        <p:spPr>
          <a:xfrm>
            <a:off x="7320465" y="2194102"/>
            <a:ext cx="4140013" cy="3908586"/>
          </a:xfrm>
        </p:spPr>
        <p:txBody>
          <a:bodyPr>
            <a:normAutofit/>
          </a:bodyPr>
          <a:lstStyle/>
          <a:p>
            <a:r>
              <a:rPr lang="en-US" sz="1600" b="0" i="0" dirty="0">
                <a:effectLst/>
                <a:latin typeface="Times New Roman" panose="02020603050405020304" pitchFamily="18" charset="0"/>
                <a:cs typeface="Times New Roman" panose="02020603050405020304" pitchFamily="18" charset="0"/>
              </a:rPr>
              <a:t>It is among the rarest of mammals to wield the power of venom, a deadly substance that courses through its veins. The venom is brewed within the venom glands, which are linked to ominous hollow spurs on its hind legs, and it is the males who possess this potent elixir. Ah, but do not be fooled by its meek demeanor, for the venom is reserved for the most nefarious of occasions, namely, the mating season. Beware, for those who dare cross the path of the male platypus during this time may suffer a fate worse than death. The venom's effects are whispered to be excruciatingly agonizing, but the lucky ones shall live to tell the tale.</a:t>
            </a:r>
            <a:endParaRPr lang="es-ES"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1426813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fracture"/>
      </p:transition>
    </mc:Choice>
    <mc:Fallback>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3" name="Rectangle 72">
            <a:extLst>
              <a:ext uri="{FF2B5EF4-FFF2-40B4-BE49-F238E27FC236}">
                <a16:creationId xmlns:a16="http://schemas.microsoft.com/office/drawing/2014/main" id="{72D05657-94EE-4B2D-BC1B-A1D06506365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Arc 74">
            <a:extLst>
              <a:ext uri="{FF2B5EF4-FFF2-40B4-BE49-F238E27FC236}">
                <a16:creationId xmlns:a16="http://schemas.microsoft.com/office/drawing/2014/main" id="{7586665A-47B3-4AEE-BC94-15D89FF706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465099" y="486184"/>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 name="Título 1">
            <a:extLst>
              <a:ext uri="{FF2B5EF4-FFF2-40B4-BE49-F238E27FC236}">
                <a16:creationId xmlns:a16="http://schemas.microsoft.com/office/drawing/2014/main" id="{03135358-5FCA-6798-93F3-13656FE42628}"/>
              </a:ext>
            </a:extLst>
          </p:cNvPr>
          <p:cNvSpPr>
            <a:spLocks noGrp="1"/>
          </p:cNvSpPr>
          <p:nvPr>
            <p:ph type="title"/>
          </p:nvPr>
        </p:nvSpPr>
        <p:spPr>
          <a:xfrm>
            <a:off x="4184542" y="486184"/>
            <a:ext cx="7363990" cy="1325563"/>
          </a:xfrm>
        </p:spPr>
        <p:txBody>
          <a:bodyPr>
            <a:normAutofit/>
          </a:bodyPr>
          <a:lstStyle/>
          <a:p>
            <a:r>
              <a:rPr lang="es-ES" b="1" dirty="0" err="1"/>
              <a:t>Other</a:t>
            </a:r>
            <a:r>
              <a:rPr lang="es-ES" b="1" dirty="0"/>
              <a:t> </a:t>
            </a:r>
            <a:r>
              <a:rPr lang="es-ES" b="1" dirty="0" err="1"/>
              <a:t>species</a:t>
            </a:r>
            <a:r>
              <a:rPr lang="es-ES" b="1" dirty="0"/>
              <a:t> in </a:t>
            </a:r>
            <a:r>
              <a:rPr lang="es-ES" b="1" dirty="0" err="1"/>
              <a:t>his</a:t>
            </a:r>
            <a:r>
              <a:rPr lang="es-ES" b="1" dirty="0"/>
              <a:t> </a:t>
            </a:r>
            <a:r>
              <a:rPr lang="es-ES" b="1" dirty="0" err="1"/>
              <a:t>family</a:t>
            </a:r>
            <a:endParaRPr lang="es-ES" b="1" dirty="0"/>
          </a:p>
        </p:txBody>
      </p:sp>
      <p:pic>
        <p:nvPicPr>
          <p:cNvPr id="7172" name="Picture 4" descr="El extraño pene cuádruple de los equidnas">
            <a:extLst>
              <a:ext uri="{FF2B5EF4-FFF2-40B4-BE49-F238E27FC236}">
                <a16:creationId xmlns:a16="http://schemas.microsoft.com/office/drawing/2014/main" id="{C08E0E33-B838-4725-4425-CE28FC9103F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1514" r="25905" b="-1"/>
          <a:stretch/>
        </p:blipFill>
        <p:spPr bwMode="auto">
          <a:xfrm>
            <a:off x="581526" y="258142"/>
            <a:ext cx="3118718" cy="3118718"/>
          </a:xfrm>
          <a:custGeom>
            <a:avLst/>
            <a:gdLst/>
            <a:ahLst/>
            <a:cxnLst/>
            <a:rect l="l" t="t" r="r" b="b"/>
            <a:pathLst>
              <a:path w="2683042" h="2683042">
                <a:moveTo>
                  <a:pt x="102278" y="0"/>
                </a:moveTo>
                <a:lnTo>
                  <a:pt x="2580764" y="0"/>
                </a:lnTo>
                <a:cubicBezTo>
                  <a:pt x="2637251" y="0"/>
                  <a:pt x="2683042" y="45791"/>
                  <a:pt x="2683042" y="102278"/>
                </a:cubicBezTo>
                <a:lnTo>
                  <a:pt x="2683042" y="2580764"/>
                </a:lnTo>
                <a:cubicBezTo>
                  <a:pt x="2683042" y="2637251"/>
                  <a:pt x="2637251" y="2683042"/>
                  <a:pt x="2580764" y="2683042"/>
                </a:cubicBezTo>
                <a:lnTo>
                  <a:pt x="102278" y="2683042"/>
                </a:lnTo>
                <a:cubicBezTo>
                  <a:pt x="45791" y="2683042"/>
                  <a:pt x="0" y="2637251"/>
                  <a:pt x="0" y="2580764"/>
                </a:cubicBezTo>
                <a:lnTo>
                  <a:pt x="0" y="102278"/>
                </a:lnTo>
                <a:cubicBezTo>
                  <a:pt x="0" y="45791"/>
                  <a:pt x="45791" y="0"/>
                  <a:pt x="102278" y="0"/>
                </a:cubicBezTo>
                <a:close/>
              </a:path>
            </a:pathLst>
          </a:custGeom>
          <a:noFill/>
          <a:extLst>
            <a:ext uri="{909E8E84-426E-40DD-AFC4-6F175D3DCCD1}">
              <a14:hiddenFill xmlns:a14="http://schemas.microsoft.com/office/drawing/2010/main">
                <a:solidFill>
                  <a:srgbClr val="FFFFFF"/>
                </a:solidFill>
              </a14:hiddenFill>
            </a:ext>
          </a:extLst>
        </p:spPr>
      </p:pic>
      <p:pic>
        <p:nvPicPr>
          <p:cNvPr id="7170" name="Picture 2" descr="El extraño pene cuádruple de los equidnas">
            <a:extLst>
              <a:ext uri="{FF2B5EF4-FFF2-40B4-BE49-F238E27FC236}">
                <a16:creationId xmlns:a16="http://schemas.microsoft.com/office/drawing/2014/main" id="{E88427AF-97CF-3BBE-354A-C1DABFBC9113}"/>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2" b="5252"/>
          <a:stretch/>
        </p:blipFill>
        <p:spPr bwMode="auto">
          <a:xfrm>
            <a:off x="581526" y="3486449"/>
            <a:ext cx="3118718" cy="3118718"/>
          </a:xfrm>
          <a:custGeom>
            <a:avLst/>
            <a:gdLst/>
            <a:ahLst/>
            <a:cxnLst/>
            <a:rect l="l" t="t" r="r" b="b"/>
            <a:pathLst>
              <a:path w="2683042" h="2683042">
                <a:moveTo>
                  <a:pt x="102278" y="0"/>
                </a:moveTo>
                <a:lnTo>
                  <a:pt x="2580764" y="0"/>
                </a:lnTo>
                <a:cubicBezTo>
                  <a:pt x="2637251" y="0"/>
                  <a:pt x="2683042" y="45791"/>
                  <a:pt x="2683042" y="102278"/>
                </a:cubicBezTo>
                <a:lnTo>
                  <a:pt x="2683042" y="2580764"/>
                </a:lnTo>
                <a:cubicBezTo>
                  <a:pt x="2683042" y="2637251"/>
                  <a:pt x="2637251" y="2683042"/>
                  <a:pt x="2580764" y="2683042"/>
                </a:cubicBezTo>
                <a:lnTo>
                  <a:pt x="102278" y="2683042"/>
                </a:lnTo>
                <a:cubicBezTo>
                  <a:pt x="45791" y="2683042"/>
                  <a:pt x="0" y="2637251"/>
                  <a:pt x="0" y="2580764"/>
                </a:cubicBezTo>
                <a:lnTo>
                  <a:pt x="0" y="102278"/>
                </a:lnTo>
                <a:cubicBezTo>
                  <a:pt x="0" y="45791"/>
                  <a:pt x="45791" y="0"/>
                  <a:pt x="102278" y="0"/>
                </a:cubicBezTo>
                <a:close/>
              </a:path>
            </a:pathLst>
          </a:custGeom>
          <a:noFill/>
          <a:extLst>
            <a:ext uri="{909E8E84-426E-40DD-AFC4-6F175D3DCCD1}">
              <a14:hiddenFill xmlns:a14="http://schemas.microsoft.com/office/drawing/2010/main">
                <a:solidFill>
                  <a:srgbClr val="FFFFFF"/>
                </a:solidFill>
              </a14:hiddenFill>
            </a:ext>
          </a:extLst>
        </p:spPr>
      </p:pic>
      <p:sp>
        <p:nvSpPr>
          <p:cNvPr id="3" name="Marcador de contenido 2">
            <a:extLst>
              <a:ext uri="{FF2B5EF4-FFF2-40B4-BE49-F238E27FC236}">
                <a16:creationId xmlns:a16="http://schemas.microsoft.com/office/drawing/2014/main" id="{1F9AB670-9B16-AE46-D822-058B828A5A77}"/>
              </a:ext>
            </a:extLst>
          </p:cNvPr>
          <p:cNvSpPr>
            <a:spLocks noGrp="1"/>
          </p:cNvSpPr>
          <p:nvPr>
            <p:ph idx="1"/>
          </p:nvPr>
        </p:nvSpPr>
        <p:spPr>
          <a:xfrm>
            <a:off x="4184542" y="1946684"/>
            <a:ext cx="7363990" cy="4351338"/>
          </a:xfrm>
        </p:spPr>
        <p:txBody>
          <a:bodyPr>
            <a:normAutofit lnSpcReduction="10000"/>
          </a:bodyPr>
          <a:lstStyle/>
          <a:p>
            <a:pPr algn="l"/>
            <a:r>
              <a:rPr lang="en-US" b="0" i="0" dirty="0">
                <a:effectLst/>
                <a:latin typeface="Times New Roman" panose="02020603050405020304" pitchFamily="18" charset="0"/>
                <a:cs typeface="Times New Roman" panose="02020603050405020304" pitchFamily="18" charset="0"/>
              </a:rPr>
              <a:t>It belongs to the shadowy monotreme family, where the line between mammal and reptile blurs. These creatures, shrouded in mystery, share many traits with their slithering counterparts.</a:t>
            </a:r>
          </a:p>
          <a:p>
            <a:pPr algn="l"/>
            <a:r>
              <a:rPr lang="en-US" b="0" i="0" dirty="0">
                <a:effectLst/>
                <a:latin typeface="Times New Roman" panose="02020603050405020304" pitchFamily="18" charset="0"/>
                <a:cs typeface="Times New Roman" panose="02020603050405020304" pitchFamily="18" charset="0"/>
              </a:rPr>
              <a:t>And there, amidst the shadows and secrets, dwells another member of this enigmatic family - the echidna. A creature not unlike a porcupine, yet possessed of sharp and sinister claws. Its true nature, hidden in the dark recesses of its being, remains a mystery to all but the most intrepid of souls.</a:t>
            </a:r>
          </a:p>
          <a:p>
            <a:endParaRPr lang="es-ES" dirty="0"/>
          </a:p>
        </p:txBody>
      </p:sp>
    </p:spTree>
    <p:extLst>
      <p:ext uri="{BB962C8B-B14F-4D97-AF65-F5344CB8AC3E}">
        <p14:creationId xmlns:p14="http://schemas.microsoft.com/office/powerpoint/2010/main" val="53956536"/>
      </p:ext>
    </p:extLst>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9">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66C61817-71A4-EB9F-F922-30A02FDC443A}"/>
              </a:ext>
            </a:extLst>
          </p:cNvPr>
          <p:cNvSpPr>
            <a:spLocks noGrp="1"/>
          </p:cNvSpPr>
          <p:nvPr>
            <p:ph type="title"/>
          </p:nvPr>
        </p:nvSpPr>
        <p:spPr>
          <a:xfrm>
            <a:off x="640080" y="325369"/>
            <a:ext cx="4368602" cy="1956841"/>
          </a:xfrm>
        </p:spPr>
        <p:txBody>
          <a:bodyPr anchor="b">
            <a:normAutofit/>
          </a:bodyPr>
          <a:lstStyle/>
          <a:p>
            <a:r>
              <a:rPr lang="es-ES" sz="5400"/>
              <a:t>Platypus curiosites</a:t>
            </a:r>
          </a:p>
        </p:txBody>
      </p:sp>
      <p:sp>
        <p:nvSpPr>
          <p:cNvPr id="15"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Marcador de contenido 2">
            <a:extLst>
              <a:ext uri="{FF2B5EF4-FFF2-40B4-BE49-F238E27FC236}">
                <a16:creationId xmlns:a16="http://schemas.microsoft.com/office/drawing/2014/main" id="{B2B18C17-E0F3-2CB8-648D-9CBBF6E0EB89}"/>
              </a:ext>
            </a:extLst>
          </p:cNvPr>
          <p:cNvSpPr>
            <a:spLocks noGrp="1"/>
          </p:cNvSpPr>
          <p:nvPr>
            <p:ph idx="1"/>
          </p:nvPr>
        </p:nvSpPr>
        <p:spPr>
          <a:xfrm>
            <a:off x="640080" y="2872899"/>
            <a:ext cx="4243589" cy="3320668"/>
          </a:xfrm>
        </p:spPr>
        <p:txBody>
          <a:bodyPr>
            <a:noAutofit/>
          </a:bodyPr>
          <a:lstStyle/>
          <a:p>
            <a:r>
              <a:rPr lang="en-US" sz="2000" b="0" i="0" dirty="0">
                <a:effectLst/>
                <a:latin typeface="Times New Roman" panose="02020603050405020304" pitchFamily="18" charset="0"/>
                <a:cs typeface="Times New Roman" panose="02020603050405020304" pitchFamily="18" charset="0"/>
              </a:rPr>
              <a:t>bearer of a curious trait - a cloaca, where the urinary and fecal ducts unite. And yet, this egg-laying creature possesses nipples, which allow it to nurse its young. But beware, for in the world of "Phineas and </a:t>
            </a:r>
            <a:r>
              <a:rPr lang="en-US" sz="2000" b="0" i="0" dirty="0" err="1">
                <a:effectLst/>
                <a:latin typeface="Times New Roman" panose="02020603050405020304" pitchFamily="18" charset="0"/>
                <a:cs typeface="Times New Roman" panose="02020603050405020304" pitchFamily="18" charset="0"/>
              </a:rPr>
              <a:t>Ferb</a:t>
            </a:r>
            <a:r>
              <a:rPr lang="en-US" sz="2000" b="0" i="0" dirty="0">
                <a:effectLst/>
                <a:latin typeface="Times New Roman" panose="02020603050405020304" pitchFamily="18" charset="0"/>
                <a:cs typeface="Times New Roman" panose="02020603050405020304" pitchFamily="18" charset="0"/>
              </a:rPr>
              <a:t>" there exists a platypus unlike any other - Perry, the spy. A shadowy figure, shrouded in mystery and whimsy, he navigates a world of danger and intrigue with cunning and skill.</a:t>
            </a:r>
            <a:endParaRPr lang="es-ES" sz="2000" dirty="0">
              <a:latin typeface="Times New Roman" panose="02020603050405020304" pitchFamily="18" charset="0"/>
              <a:cs typeface="Times New Roman" panose="02020603050405020304" pitchFamily="18" charset="0"/>
            </a:endParaRPr>
          </a:p>
        </p:txBody>
      </p:sp>
      <p:pic>
        <p:nvPicPr>
          <p:cNvPr id="5" name="Picture 2" descr="Stream Perry The Platypus by MySmallDixieRekt | Listen online for free on  SoundCloud">
            <a:extLst>
              <a:ext uri="{FF2B5EF4-FFF2-40B4-BE49-F238E27FC236}">
                <a16:creationId xmlns:a16="http://schemas.microsoft.com/office/drawing/2014/main" id="{CE0B7A6A-1925-FD78-4672-E393DB367A2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302"/>
          <a:stretch/>
        </p:blipFill>
        <p:spPr bwMode="auto">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66074592"/>
      </p:ext>
    </p:extLst>
  </p:cSld>
  <p:clrMapOvr>
    <a:masterClrMapping/>
  </p:clrMapOvr>
  <mc:AlternateContent xmlns:mc="http://schemas.openxmlformats.org/markup-compatibility/2006">
    <mc:Choice xmlns:p14="http://schemas.microsoft.com/office/powerpoint/2010/main" Requires="p14">
      <p:transition spd="slow" p14:dur="3900">
        <p14:glitter pattern="hexagon"/>
      </p:transition>
    </mc:Choice>
    <mc:Fallback>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D61A1A10-91D0-496D-2BEE-9C439B02F21F}"/>
              </a:ext>
            </a:extLst>
          </p:cNvPr>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t="12993" b="12994"/>
          <a:stretch/>
        </p:blipFill>
        <p:spPr bwMode="auto">
          <a:xfrm>
            <a:off x="20" y="10"/>
            <a:ext cx="12191980" cy="6857990"/>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a:extLst>
              <a:ext uri="{FF2B5EF4-FFF2-40B4-BE49-F238E27FC236}">
                <a16:creationId xmlns:a16="http://schemas.microsoft.com/office/drawing/2014/main" id="{206E56BB-C8E6-4F70-B8BF-921C4912D6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297716"/>
            <a:ext cx="12192000" cy="64008"/>
          </a:xfrm>
          <a:prstGeom prst="rect">
            <a:avLst/>
          </a:prstGeom>
          <a:solidFill>
            <a:schemeClr val="tx2">
              <a:lumMod val="50000"/>
              <a:alpha val="9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2"/>
              </a:solidFill>
            </a:endParaRPr>
          </a:p>
        </p:txBody>
      </p:sp>
      <p:sp>
        <p:nvSpPr>
          <p:cNvPr id="11" name="Rectangle 10">
            <a:extLst>
              <a:ext uri="{FF2B5EF4-FFF2-40B4-BE49-F238E27FC236}">
                <a16:creationId xmlns:a16="http://schemas.microsoft.com/office/drawing/2014/main" id="{99643316-AB20-4DD1-8578-B5D7F033C0A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8561952" y="3396997"/>
            <a:ext cx="6858002" cy="64008"/>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485425264"/>
      </p:ext>
    </p:extLst>
  </p:cSld>
  <p:clrMapOvr>
    <a:masterClrMapping/>
  </p:clrMapOvr>
  <mc:AlternateContent xmlns:mc="http://schemas.openxmlformats.org/markup-compatibility/2006">
    <mc:Choice xmlns:p14="http://schemas.microsoft.com/office/powerpoint/2010/main" Requires="p14">
      <p:transition spd="slow" p14:dur="4400">
        <p14:honeycomb/>
      </p:transition>
    </mc:Choice>
    <mc:Fallback>
      <p:transition spd="slow">
        <p:fade/>
      </p:transition>
    </mc:Fallback>
  </mc:AlternateContent>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_activity xmlns="2ef87546-1389-4da8-8add-dd498c3b0d97"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o" ma:contentTypeID="0x010100C790001C19560D41B255E715D644582B" ma:contentTypeVersion="14" ma:contentTypeDescription="Crear nuevo documento." ma:contentTypeScope="" ma:versionID="d64b6e5b246b4191fd9c0227d4e4af00">
  <xsd:schema xmlns:xsd="http://www.w3.org/2001/XMLSchema" xmlns:xs="http://www.w3.org/2001/XMLSchema" xmlns:p="http://schemas.microsoft.com/office/2006/metadata/properties" xmlns:ns3="2ef87546-1389-4da8-8add-dd498c3b0d97" xmlns:ns4="b9c6faea-99dc-442f-a855-24c9d8bd655b" targetNamespace="http://schemas.microsoft.com/office/2006/metadata/properties" ma:root="true" ma:fieldsID="16ae7f620a72e01638e3ea103853e7ae" ns3:_="" ns4:_="">
    <xsd:import namespace="2ef87546-1389-4da8-8add-dd498c3b0d97"/>
    <xsd:import namespace="b9c6faea-99dc-442f-a855-24c9d8bd655b"/>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4:SharedWithUsers" minOccurs="0"/>
                <xsd:element ref="ns4:SharedWithDetails" minOccurs="0"/>
                <xsd:element ref="ns4:SharingHintHash" minOccurs="0"/>
                <xsd:element ref="ns3:MediaServiceDateTaken" minOccurs="0"/>
                <xsd:element ref="ns3:MediaServiceAutoTags" minOccurs="0"/>
                <xsd:element ref="ns3:MediaServiceLocation" minOccurs="0"/>
                <xsd:element ref="ns3:MediaServiceGenerationTime" minOccurs="0"/>
                <xsd:element ref="ns3:MediaServiceEventHashCode" minOccurs="0"/>
                <xsd:element ref="ns3:MediaServiceSearchProperties" minOccurs="0"/>
                <xsd:element ref="ns3:_activit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ef87546-1389-4da8-8add-dd498c3b0d9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5" nillable="true" ma:displayName="MediaServiceDateTaken" ma:hidden="true" ma:internalName="MediaServiceDateTaken" ma:readOnly="true">
      <xsd:simpleType>
        <xsd:restriction base="dms:Text"/>
      </xsd:simpleType>
    </xsd:element>
    <xsd:element name="MediaServiceAutoTags" ma:index="16" nillable="true" ma:displayName="Tags" ma:internalName="MediaServiceAutoTags"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SearchProperties" ma:index="20" nillable="true" ma:displayName="MediaServiceSearchProperties" ma:hidden="true" ma:internalName="MediaServiceSearchProperties" ma:readOnly="true">
      <xsd:simpleType>
        <xsd:restriction base="dms:Note"/>
      </xsd:simpleType>
    </xsd:element>
    <xsd:element name="_activity" ma:index="21" nillable="true" ma:displayName="_activity" ma:hidden="true" ma:internalName="_activity">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9c6faea-99dc-442f-a855-24c9d8bd655b" elementFormDefault="qualified">
    <xsd:import namespace="http://schemas.microsoft.com/office/2006/documentManagement/types"/>
    <xsd:import namespace="http://schemas.microsoft.com/office/infopath/2007/PartnerControls"/>
    <xsd:element name="SharedWithUsers" ma:index="12" nillable="true" ma:displayName="Compartido c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Detalles de uso compartido" ma:internalName="SharedWithDetails" ma:readOnly="true">
      <xsd:simpleType>
        <xsd:restriction base="dms:Note">
          <xsd:maxLength value="255"/>
        </xsd:restriction>
      </xsd:simpleType>
    </xsd:element>
    <xsd:element name="SharingHintHash" ma:index="14" nillable="true" ma:displayName="Hash de la sugerencia para compartir"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ni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EBE06AE-6247-42F1-A8DF-247A1A35C8C5}">
  <ds:schemaRefs>
    <ds:schemaRef ds:uri="http://schemas.microsoft.com/sharepoint/v3/contenttype/forms"/>
  </ds:schemaRefs>
</ds:datastoreItem>
</file>

<file path=customXml/itemProps2.xml><?xml version="1.0" encoding="utf-8"?>
<ds:datastoreItem xmlns:ds="http://schemas.openxmlformats.org/officeDocument/2006/customXml" ds:itemID="{8AA881B2-16D7-4E34-8976-38BD5F57F7F7}">
  <ds:schemaRefs>
    <ds:schemaRef ds:uri="http://purl.org/dc/terms/"/>
    <ds:schemaRef ds:uri="http://schemas.openxmlformats.org/package/2006/metadata/core-properties"/>
    <ds:schemaRef ds:uri="http://schemas.microsoft.com/office/2006/documentManagement/types"/>
    <ds:schemaRef ds:uri="b9c6faea-99dc-442f-a855-24c9d8bd655b"/>
    <ds:schemaRef ds:uri="2ef87546-1389-4da8-8add-dd498c3b0d97"/>
    <ds:schemaRef ds:uri="http://purl.org/dc/elements/1.1/"/>
    <ds:schemaRef ds:uri="http://schemas.microsoft.com/office/2006/metadata/properties"/>
    <ds:schemaRef ds:uri="http://schemas.microsoft.com/office/infopath/2007/PartnerControls"/>
    <ds:schemaRef ds:uri="http://www.w3.org/XML/1998/namespace"/>
    <ds:schemaRef ds:uri="http://purl.org/dc/dcmitype/"/>
  </ds:schemaRefs>
</ds:datastoreItem>
</file>

<file path=customXml/itemProps3.xml><?xml version="1.0" encoding="utf-8"?>
<ds:datastoreItem xmlns:ds="http://schemas.openxmlformats.org/officeDocument/2006/customXml" ds:itemID="{EAF83393-8906-4CD0-A81F-A99D41D18F6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ef87546-1389-4da8-8add-dd498c3b0d97"/>
    <ds:schemaRef ds:uri="b9c6faea-99dc-442f-a855-24c9d8bd655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143</TotalTime>
  <Words>755</Words>
  <Application>Microsoft Office PowerPoint</Application>
  <PresentationFormat>Panorámica</PresentationFormat>
  <Paragraphs>18</Paragraphs>
  <Slides>9</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9</vt:i4>
      </vt:variant>
    </vt:vector>
  </HeadingPairs>
  <TitlesOfParts>
    <vt:vector size="14" baseType="lpstr">
      <vt:lpstr>Arial</vt:lpstr>
      <vt:lpstr>Calibri</vt:lpstr>
      <vt:lpstr>Calibri Light</vt:lpstr>
      <vt:lpstr>Times New Roman</vt:lpstr>
      <vt:lpstr>Tema de Office</vt:lpstr>
      <vt:lpstr>The platypus</vt:lpstr>
      <vt:lpstr>in what obscure and shadowy abode doth the enigmatic platypus make its dwelling?"</vt:lpstr>
      <vt:lpstr>Behold, the platypus,</vt:lpstr>
      <vt:lpstr>In the depths of the murky river, lurks a mysterious and dark creature known as the platypus. </vt:lpstr>
      <vt:lpstr>How does tthe platypus hunt?</vt:lpstr>
      <vt:lpstr>How does the platypus defend?</vt:lpstr>
      <vt:lpstr>Other species in his family</vt:lpstr>
      <vt:lpstr>Platypus curiosites</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platypus</dc:title>
  <dc:creator>Aaron Tur Jimenez</dc:creator>
  <cp:lastModifiedBy>Aaron Tur Jimenez</cp:lastModifiedBy>
  <cp:revision>4</cp:revision>
  <dcterms:created xsi:type="dcterms:W3CDTF">2022-05-10T22:56:34Z</dcterms:created>
  <dcterms:modified xsi:type="dcterms:W3CDTF">2023-04-23T14:06:32Z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0x010100C790001C19560D41B255E715D644582B</vt:lpwstr>
  </property>
  <property fmtid="{D5CDD505-2E9C-101B-9397-08002B2CF9AE}" pid="3" name="Order">
    <vt:r8>5100</vt:r8>
  </property>
  <property fmtid="{D5CDD505-2E9C-101B-9397-08002B2CF9AE}" pid="4" name="_ExtendedDescription">
    <vt:lpwstr/>
  </property>
  <property fmtid="{D5CDD505-2E9C-101B-9397-08002B2CF9AE}" pid="5" name="_CopySource">
    <vt:lpwstr>https://hhmaristas-my.sharepoint.com/personal/atur_denia_maristasmediterranea_com/Documents/the platypus.pptx</vt:lpwstr>
  </property>
</Properties>
</file>