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66970-073C-48FF-9E03-B90711A78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If you don’t add spooky to your name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E6F081-4F67-4AAA-88AD-F686FF5F09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weird and probably evil</a:t>
            </a:r>
          </a:p>
        </p:txBody>
      </p:sp>
    </p:spTree>
    <p:extLst>
      <p:ext uri="{BB962C8B-B14F-4D97-AF65-F5344CB8AC3E}">
        <p14:creationId xmlns:p14="http://schemas.microsoft.com/office/powerpoint/2010/main" val="12081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2BE82-EEC7-440B-9F64-27D547A9D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Hitler didn’t add spooky to his name in </a:t>
            </a:r>
            <a:r>
              <a:rPr lang="en-US" dirty="0" err="1"/>
              <a:t>october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2644B-E145-4C4C-B1BF-94A2E8C1F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Hitler is bad</a:t>
            </a:r>
          </a:p>
          <a:p>
            <a:r>
              <a:rPr lang="en-US" dirty="0"/>
              <a:t>Murder is bad</a:t>
            </a:r>
          </a:p>
          <a:p>
            <a:r>
              <a:rPr lang="en-US" dirty="0"/>
              <a:t>Spooky name makes you good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9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D429A-DAF8-438B-A776-CB3B49123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Skeletons are spooky and calcium is good skeletons have </a:t>
            </a:r>
            <a:r>
              <a:rPr lang="en-US" dirty="0" err="1"/>
              <a:t>calcuim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4463F-9ADF-4634-AE1C-7658E868E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Calcuim</a:t>
            </a:r>
            <a:r>
              <a:rPr lang="en-US" dirty="0"/>
              <a:t> = strong bones</a:t>
            </a:r>
          </a:p>
          <a:p>
            <a:r>
              <a:rPr lang="en-US" dirty="0"/>
              <a:t>Spooky = skeletons = strong bones</a:t>
            </a:r>
          </a:p>
          <a:p>
            <a:r>
              <a:rPr lang="en-US" dirty="0"/>
              <a:t>Spooky= calcium</a:t>
            </a:r>
          </a:p>
          <a:p>
            <a:r>
              <a:rPr lang="en-US" dirty="0"/>
              <a:t>Spooky = strong bones</a:t>
            </a:r>
          </a:p>
        </p:txBody>
      </p:sp>
    </p:spTree>
    <p:extLst>
      <p:ext uri="{BB962C8B-B14F-4D97-AF65-F5344CB8AC3E}">
        <p14:creationId xmlns:p14="http://schemas.microsoft.com/office/powerpoint/2010/main" val="137683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3112A-5BDB-4B38-9862-1E48931B7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Black cats are spooky and good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7D7E0-4EB9-43D5-8102-3C8ACA6C7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Cute</a:t>
            </a:r>
          </a:p>
          <a:p>
            <a:r>
              <a:rPr lang="en-US" dirty="0"/>
              <a:t>Spooky</a:t>
            </a:r>
          </a:p>
          <a:p>
            <a:r>
              <a:rPr lang="en-US"/>
              <a:t>Good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9884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</TotalTime>
  <Words>69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Gallery</vt:lpstr>
      <vt:lpstr>If you don’t add spooky to your name</vt:lpstr>
      <vt:lpstr>Hitler didn’t add spooky to his name in october</vt:lpstr>
      <vt:lpstr>Skeletons are spooky and calcium is good skeletons have calcuim</vt:lpstr>
      <vt:lpstr>Black cats are spooky and good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 don’t add spooky to your name</dc:title>
  <dc:creator>Jackson Holderness</dc:creator>
  <cp:lastModifiedBy>Jackson Holderness</cp:lastModifiedBy>
  <cp:revision>1</cp:revision>
  <dcterms:created xsi:type="dcterms:W3CDTF">2018-10-10T22:46:34Z</dcterms:created>
  <dcterms:modified xsi:type="dcterms:W3CDTF">2018-10-10T22:51:12Z</dcterms:modified>
</cp:coreProperties>
</file>